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71"/>
  </p:notesMasterIdLst>
  <p:sldIdLst>
    <p:sldId id="256" r:id="rId5"/>
    <p:sldId id="355" r:id="rId6"/>
    <p:sldId id="356" r:id="rId7"/>
    <p:sldId id="357" r:id="rId8"/>
    <p:sldId id="288" r:id="rId9"/>
    <p:sldId id="359" r:id="rId10"/>
    <p:sldId id="360" r:id="rId11"/>
    <p:sldId id="358" r:id="rId12"/>
    <p:sldId id="361" r:id="rId13"/>
    <p:sldId id="362" r:id="rId14"/>
    <p:sldId id="363" r:id="rId15"/>
    <p:sldId id="364" r:id="rId16"/>
    <p:sldId id="353" r:id="rId17"/>
    <p:sldId id="365" r:id="rId18"/>
    <p:sldId id="366" r:id="rId19"/>
    <p:sldId id="367" r:id="rId20"/>
    <p:sldId id="412" r:id="rId21"/>
    <p:sldId id="368" r:id="rId22"/>
    <p:sldId id="370" r:id="rId23"/>
    <p:sldId id="317" r:id="rId24"/>
    <p:sldId id="348" r:id="rId25"/>
    <p:sldId id="371" r:id="rId26"/>
    <p:sldId id="376" r:id="rId27"/>
    <p:sldId id="349" r:id="rId28"/>
    <p:sldId id="372" r:id="rId29"/>
    <p:sldId id="374" r:id="rId30"/>
    <p:sldId id="286" r:id="rId31"/>
    <p:sldId id="375" r:id="rId32"/>
    <p:sldId id="379" r:id="rId33"/>
    <p:sldId id="377" r:id="rId34"/>
    <p:sldId id="378" r:id="rId35"/>
    <p:sldId id="401" r:id="rId36"/>
    <p:sldId id="400" r:id="rId37"/>
    <p:sldId id="399" r:id="rId38"/>
    <p:sldId id="398" r:id="rId39"/>
    <p:sldId id="397" r:id="rId40"/>
    <p:sldId id="396" r:id="rId41"/>
    <p:sldId id="395" r:id="rId42"/>
    <p:sldId id="394" r:id="rId43"/>
    <p:sldId id="393" r:id="rId44"/>
    <p:sldId id="392" r:id="rId45"/>
    <p:sldId id="391" r:id="rId46"/>
    <p:sldId id="390" r:id="rId47"/>
    <p:sldId id="389" r:id="rId48"/>
    <p:sldId id="388" r:id="rId49"/>
    <p:sldId id="387" r:id="rId50"/>
    <p:sldId id="386" r:id="rId51"/>
    <p:sldId id="402" r:id="rId52"/>
    <p:sldId id="385" r:id="rId53"/>
    <p:sldId id="384" r:id="rId54"/>
    <p:sldId id="405" r:id="rId55"/>
    <p:sldId id="403" r:id="rId56"/>
    <p:sldId id="404" r:id="rId57"/>
    <p:sldId id="406" r:id="rId58"/>
    <p:sldId id="408" r:id="rId59"/>
    <p:sldId id="409" r:id="rId60"/>
    <p:sldId id="410" r:id="rId61"/>
    <p:sldId id="411" r:id="rId62"/>
    <p:sldId id="380" r:id="rId63"/>
    <p:sldId id="279" r:id="rId64"/>
    <p:sldId id="281" r:id="rId65"/>
    <p:sldId id="280" r:id="rId66"/>
    <p:sldId id="282" r:id="rId67"/>
    <p:sldId id="264" r:id="rId68"/>
    <p:sldId id="283" r:id="rId69"/>
    <p:sldId id="41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473B43-7D11-2684-A501-FAAE554F01FD}" v="72" dt="2018-12-04T23:09:35.067"/>
    <p1510:client id="{D144C280-A1B4-524E-1DDF-BE8A87B85D12}" v="57" dt="2018-12-05T02:51:51.085"/>
    <p1510:client id="{51318685-8403-2ACE-CC43-8A2620CD7621}" v="8" dt="2018-12-05T01:49:04.784"/>
    <p1510:client id="{926E0320-F299-12D2-B49C-7DB16B0E263B}" v="127" dt="2018-12-05T02:48:03.947"/>
    <p1510:client id="{60FF72D7-F80D-485C-ADD8-F45ED190A178}" v="2260" dt="2018-12-05T04:51:54.889"/>
    <p1510:client id="{4DBAC2E2-50B0-4532-81B9-F19B8815167C}" v="368" dt="2018-12-05T05:12:28.472"/>
    <p1510:client id="{F7464F93-0420-4D38-BC2E-7A0FA522C8AA}" v="190" dt="2018-12-05T07:20:22.2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96" y="9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en, Christian" userId="S::christian.jensen@ttu.edu::8f324f46-39b5-40d2-9513-badac5ebdd88" providerId="AD" clId="Web-{6D59CD0D-F661-30A7-B2E0-022AF8C97870}"/>
    <pc:docChg chg="modSld">
      <pc:chgData name="Jensen, Christian" userId="S::christian.jensen@ttu.edu::8f324f46-39b5-40d2-9513-badac5ebdd88" providerId="AD" clId="Web-{6D59CD0D-F661-30A7-B2E0-022AF8C97870}" dt="2018-11-07T07:13:01.805" v="153" actId="20577"/>
      <pc:docMkLst>
        <pc:docMk/>
      </pc:docMkLst>
      <pc:sldChg chg="modSp">
        <pc:chgData name="Jensen, Christian" userId="S::christian.jensen@ttu.edu::8f324f46-39b5-40d2-9513-badac5ebdd88" providerId="AD" clId="Web-{6D59CD0D-F661-30A7-B2E0-022AF8C97870}" dt="2018-11-07T06:58:26.682" v="150"/>
        <pc:sldMkLst>
          <pc:docMk/>
          <pc:sldMk cId="1773129042" sldId="264"/>
        </pc:sldMkLst>
        <pc:spChg chg="mod">
          <ac:chgData name="Jensen, Christian" userId="S::christian.jensen@ttu.edu::8f324f46-39b5-40d2-9513-badac5ebdd88" providerId="AD" clId="Web-{6D59CD0D-F661-30A7-B2E0-022AF8C97870}" dt="2018-11-07T06:58:26.682" v="150"/>
          <ac:spMkLst>
            <pc:docMk/>
            <pc:sldMk cId="1773129042" sldId="264"/>
            <ac:spMk id="3" creationId="{35777F4F-586C-4E51-97B7-8C265AC4E10A}"/>
          </ac:spMkLst>
        </pc:spChg>
      </pc:sldChg>
    </pc:docChg>
  </pc:docChgLst>
  <pc:docChgLst>
    <pc:chgData name="McClung, Zarka" userId="S::zarka.mcclung@ttu.edu::a7256411-3527-4684-8d99-fca6f9fffdc8" providerId="AD" clId="Web-{F49CE912-2E83-430A-9572-D6A1A391BE65}"/>
    <pc:docChg chg="addSld delSld modSld sldOrd">
      <pc:chgData name="McClung, Zarka" userId="S::zarka.mcclung@ttu.edu::a7256411-3527-4684-8d99-fca6f9fffdc8" providerId="AD" clId="Web-{F49CE912-2E83-430A-9572-D6A1A391BE65}" dt="2018-11-07T04:43:08.126" v="521" actId="20577"/>
      <pc:docMkLst>
        <pc:docMk/>
      </pc:docMkLst>
    </pc:docChg>
  </pc:docChgLst>
  <pc:docChgLst>
    <pc:chgData name="Satterla, John" userId="1803870d-eb77-4cce-8b0e-637fe5001cee" providerId="ADAL" clId="{4DBAC2E2-50B0-4532-81B9-F19B8815167C}"/>
    <pc:docChg chg="undo redo custSel addSld delSld modSld sldOrd">
      <pc:chgData name="Satterla, John" userId="1803870d-eb77-4cce-8b0e-637fe5001cee" providerId="ADAL" clId="{4DBAC2E2-50B0-4532-81B9-F19B8815167C}" dt="2018-12-05T05:36:04.711" v="2780" actId="20577"/>
      <pc:docMkLst>
        <pc:docMk/>
      </pc:docMkLst>
      <pc:sldChg chg="addSp delSp modSp add modAnim">
        <pc:chgData name="Satterla, John" userId="1803870d-eb77-4cce-8b0e-637fe5001cee" providerId="ADAL" clId="{4DBAC2E2-50B0-4532-81B9-F19B8815167C}" dt="2018-12-03T00:00:17.388" v="1353" actId="1076"/>
        <pc:sldMkLst>
          <pc:docMk/>
          <pc:sldMk cId="1302641414" sldId="288"/>
        </pc:sldMkLst>
        <pc:spChg chg="mod">
          <ac:chgData name="Satterla, John" userId="1803870d-eb77-4cce-8b0e-637fe5001cee" providerId="ADAL" clId="{4DBAC2E2-50B0-4532-81B9-F19B8815167C}" dt="2018-12-02T23:52:32.067" v="1268" actId="1076"/>
          <ac:spMkLst>
            <pc:docMk/>
            <pc:sldMk cId="1302641414" sldId="288"/>
            <ac:spMk id="2" creationId="{616E4B56-2357-4C60-A028-DC9A6F5735C9}"/>
          </ac:spMkLst>
        </pc:spChg>
        <pc:spChg chg="mod">
          <ac:chgData name="Satterla, John" userId="1803870d-eb77-4cce-8b0e-637fe5001cee" providerId="ADAL" clId="{4DBAC2E2-50B0-4532-81B9-F19B8815167C}" dt="2018-12-02T23:15:57.121" v="1045" actId="1076"/>
          <ac:spMkLst>
            <pc:docMk/>
            <pc:sldMk cId="1302641414" sldId="288"/>
            <ac:spMk id="7" creationId="{A6250734-1072-4B39-9B9B-81DB01B03904}"/>
          </ac:spMkLst>
        </pc:spChg>
        <pc:spChg chg="del mod">
          <ac:chgData name="Satterla, John" userId="1803870d-eb77-4cce-8b0e-637fe5001cee" providerId="ADAL" clId="{4DBAC2E2-50B0-4532-81B9-F19B8815167C}" dt="2018-12-02T23:38:44.024" v="1149" actId="478"/>
          <ac:spMkLst>
            <pc:docMk/>
            <pc:sldMk cId="1302641414" sldId="288"/>
            <ac:spMk id="8" creationId="{91B72F99-58F0-46D7-BF12-095DFB35424C}"/>
          </ac:spMkLst>
        </pc:spChg>
        <pc:spChg chg="add mod ord">
          <ac:chgData name="Satterla, John" userId="1803870d-eb77-4cce-8b0e-637fe5001cee" providerId="ADAL" clId="{4DBAC2E2-50B0-4532-81B9-F19B8815167C}" dt="2018-12-02T23:53:20.620" v="1271" actId="1076"/>
          <ac:spMkLst>
            <pc:docMk/>
            <pc:sldMk cId="1302641414" sldId="288"/>
            <ac:spMk id="16" creationId="{076728C4-AC93-4EF8-AFE3-641D0D1D0DB6}"/>
          </ac:spMkLst>
        </pc:spChg>
        <pc:spChg chg="mod">
          <ac:chgData name="Satterla, John" userId="1803870d-eb77-4cce-8b0e-637fe5001cee" providerId="ADAL" clId="{4DBAC2E2-50B0-4532-81B9-F19B8815167C}" dt="2018-12-02T23:10:44.618" v="973" actId="13822"/>
          <ac:spMkLst>
            <pc:docMk/>
            <pc:sldMk cId="1302641414" sldId="288"/>
            <ac:spMk id="21" creationId="{8C325DCA-5FE7-4F80-81E8-A85B21078E89}"/>
          </ac:spMkLst>
        </pc:spChg>
        <pc:spChg chg="mod topLvl">
          <ac:chgData name="Satterla, John" userId="1803870d-eb77-4cce-8b0e-637fe5001cee" providerId="ADAL" clId="{4DBAC2E2-50B0-4532-81B9-F19B8815167C}" dt="2018-12-02T23:14:27.960" v="1032" actId="1076"/>
          <ac:spMkLst>
            <pc:docMk/>
            <pc:sldMk cId="1302641414" sldId="288"/>
            <ac:spMk id="26" creationId="{7028FE23-2887-4C76-9DDF-E5F433A58403}"/>
          </ac:spMkLst>
        </pc:spChg>
        <pc:spChg chg="add mod ord">
          <ac:chgData name="Satterla, John" userId="1803870d-eb77-4cce-8b0e-637fe5001cee" providerId="ADAL" clId="{4DBAC2E2-50B0-4532-81B9-F19B8815167C}" dt="2018-12-02T23:52:59.936" v="1269" actId="1076"/>
          <ac:spMkLst>
            <pc:docMk/>
            <pc:sldMk cId="1302641414" sldId="288"/>
            <ac:spMk id="28" creationId="{3F5335F6-9882-4350-AE95-075E69696605}"/>
          </ac:spMkLst>
        </pc:spChg>
        <pc:spChg chg="mod">
          <ac:chgData name="Satterla, John" userId="1803870d-eb77-4cce-8b0e-637fe5001cee" providerId="ADAL" clId="{4DBAC2E2-50B0-4532-81B9-F19B8815167C}" dt="2018-12-02T23:10:44.618" v="973" actId="13822"/>
          <ac:spMkLst>
            <pc:docMk/>
            <pc:sldMk cId="1302641414" sldId="288"/>
            <ac:spMk id="47" creationId="{4C723655-BC61-4724-855C-F51A4FD5D22F}"/>
          </ac:spMkLst>
        </pc:spChg>
        <pc:spChg chg="mod">
          <ac:chgData name="Satterla, John" userId="1803870d-eb77-4cce-8b0e-637fe5001cee" providerId="ADAL" clId="{4DBAC2E2-50B0-4532-81B9-F19B8815167C}" dt="2018-12-02T23:10:44.618" v="973" actId="13822"/>
          <ac:spMkLst>
            <pc:docMk/>
            <pc:sldMk cId="1302641414" sldId="288"/>
            <ac:spMk id="48" creationId="{704AECA9-4C4B-4B5B-BD64-91C9C22D078C}"/>
          </ac:spMkLst>
        </pc:spChg>
        <pc:spChg chg="mod">
          <ac:chgData name="Satterla, John" userId="1803870d-eb77-4cce-8b0e-637fe5001cee" providerId="ADAL" clId="{4DBAC2E2-50B0-4532-81B9-F19B8815167C}" dt="2018-12-02T23:37:08.057" v="1127" actId="1076"/>
          <ac:spMkLst>
            <pc:docMk/>
            <pc:sldMk cId="1302641414" sldId="288"/>
            <ac:spMk id="71" creationId="{91B1E267-779B-45AC-94DD-40B0CB0EEB5B}"/>
          </ac:spMkLst>
        </pc:spChg>
        <pc:spChg chg="mod">
          <ac:chgData name="Satterla, John" userId="1803870d-eb77-4cce-8b0e-637fe5001cee" providerId="ADAL" clId="{4DBAC2E2-50B0-4532-81B9-F19B8815167C}" dt="2018-12-02T23:16:39.870" v="1048" actId="1076"/>
          <ac:spMkLst>
            <pc:docMk/>
            <pc:sldMk cId="1302641414" sldId="288"/>
            <ac:spMk id="74" creationId="{E4578A0B-16E9-4E8A-BD20-57DFDC2BDF17}"/>
          </ac:spMkLst>
        </pc:spChg>
        <pc:spChg chg="mod">
          <ac:chgData name="Satterla, John" userId="1803870d-eb77-4cce-8b0e-637fe5001cee" providerId="ADAL" clId="{4DBAC2E2-50B0-4532-81B9-F19B8815167C}" dt="2018-12-02T23:15:57.121" v="1045" actId="1076"/>
          <ac:spMkLst>
            <pc:docMk/>
            <pc:sldMk cId="1302641414" sldId="288"/>
            <ac:spMk id="81" creationId="{C47A55EB-703E-4FCB-81EE-EC44901209AD}"/>
          </ac:spMkLst>
        </pc:spChg>
        <pc:spChg chg="mod">
          <ac:chgData name="Satterla, John" userId="1803870d-eb77-4cce-8b0e-637fe5001cee" providerId="ADAL" clId="{4DBAC2E2-50B0-4532-81B9-F19B8815167C}" dt="2018-12-02T23:10:44.618" v="973" actId="13822"/>
          <ac:spMkLst>
            <pc:docMk/>
            <pc:sldMk cId="1302641414" sldId="288"/>
            <ac:spMk id="101" creationId="{EC8AE6AD-10A7-41C6-95AD-73C449AF300E}"/>
          </ac:spMkLst>
        </pc:spChg>
        <pc:spChg chg="mod">
          <ac:chgData name="Satterla, John" userId="1803870d-eb77-4cce-8b0e-637fe5001cee" providerId="ADAL" clId="{4DBAC2E2-50B0-4532-81B9-F19B8815167C}" dt="2018-12-02T23:10:44.618" v="973" actId="13822"/>
          <ac:spMkLst>
            <pc:docMk/>
            <pc:sldMk cId="1302641414" sldId="288"/>
            <ac:spMk id="102" creationId="{E448DC7F-3812-400E-98DC-D7B627B449FC}"/>
          </ac:spMkLst>
        </pc:spChg>
        <pc:spChg chg="mod">
          <ac:chgData name="Satterla, John" userId="1803870d-eb77-4cce-8b0e-637fe5001cee" providerId="ADAL" clId="{4DBAC2E2-50B0-4532-81B9-F19B8815167C}" dt="2018-12-02T23:10:44.618" v="973" actId="13822"/>
          <ac:spMkLst>
            <pc:docMk/>
            <pc:sldMk cId="1302641414" sldId="288"/>
            <ac:spMk id="103" creationId="{24C50E8F-7AFE-4546-BC9A-8FC2AB212A51}"/>
          </ac:spMkLst>
        </pc:spChg>
        <pc:spChg chg="del mod topLvl">
          <ac:chgData name="Satterla, John" userId="1803870d-eb77-4cce-8b0e-637fe5001cee" providerId="ADAL" clId="{4DBAC2E2-50B0-4532-81B9-F19B8815167C}" dt="2018-12-02T23:12:55.062" v="1002" actId="478"/>
          <ac:spMkLst>
            <pc:docMk/>
            <pc:sldMk cId="1302641414" sldId="288"/>
            <ac:spMk id="105" creationId="{D6B25B2E-6696-494E-AF50-B2F7B7ADAC06}"/>
          </ac:spMkLst>
        </pc:spChg>
        <pc:spChg chg="mod">
          <ac:chgData name="Satterla, John" userId="1803870d-eb77-4cce-8b0e-637fe5001cee" providerId="ADAL" clId="{4DBAC2E2-50B0-4532-81B9-F19B8815167C}" dt="2018-12-02T23:16:59.616" v="1050" actId="13822"/>
          <ac:spMkLst>
            <pc:docMk/>
            <pc:sldMk cId="1302641414" sldId="288"/>
            <ac:spMk id="108" creationId="{15ADB998-AC0D-4237-A095-42CCEC08DD7F}"/>
          </ac:spMkLst>
        </pc:spChg>
        <pc:spChg chg="mod">
          <ac:chgData name="Satterla, John" userId="1803870d-eb77-4cce-8b0e-637fe5001cee" providerId="ADAL" clId="{4DBAC2E2-50B0-4532-81B9-F19B8815167C}" dt="2018-12-02T23:16:59.616" v="1050" actId="13822"/>
          <ac:spMkLst>
            <pc:docMk/>
            <pc:sldMk cId="1302641414" sldId="288"/>
            <ac:spMk id="109" creationId="{D77852EA-1F48-4A31-8079-EB8021A3AEBA}"/>
          </ac:spMkLst>
        </pc:spChg>
        <pc:spChg chg="mod">
          <ac:chgData name="Satterla, John" userId="1803870d-eb77-4cce-8b0e-637fe5001cee" providerId="ADAL" clId="{4DBAC2E2-50B0-4532-81B9-F19B8815167C}" dt="2018-12-02T23:16:59.616" v="1050" actId="13822"/>
          <ac:spMkLst>
            <pc:docMk/>
            <pc:sldMk cId="1302641414" sldId="288"/>
            <ac:spMk id="110" creationId="{16871F2F-D20B-4D75-B088-CD44E49E2F0A}"/>
          </ac:spMkLst>
        </pc:spChg>
        <pc:spChg chg="add mod">
          <ac:chgData name="Satterla, John" userId="1803870d-eb77-4cce-8b0e-637fe5001cee" providerId="ADAL" clId="{4DBAC2E2-50B0-4532-81B9-F19B8815167C}" dt="2018-12-02T23:15:57.121" v="1045" actId="1076"/>
          <ac:spMkLst>
            <pc:docMk/>
            <pc:sldMk cId="1302641414" sldId="288"/>
            <ac:spMk id="112" creationId="{CB898A1A-5147-44E8-826F-B9CFC4601982}"/>
          </ac:spMkLst>
        </pc:spChg>
        <pc:spChg chg="mod topLvl">
          <ac:chgData name="Satterla, John" userId="1803870d-eb77-4cce-8b0e-637fe5001cee" providerId="ADAL" clId="{4DBAC2E2-50B0-4532-81B9-F19B8815167C}" dt="2018-12-02T23:37:48.796" v="1135" actId="1076"/>
          <ac:spMkLst>
            <pc:docMk/>
            <pc:sldMk cId="1302641414" sldId="288"/>
            <ac:spMk id="115" creationId="{F33C0005-B997-478F-8AFE-5E1E3233321D}"/>
          </ac:spMkLst>
        </pc:spChg>
        <pc:spChg chg="mod">
          <ac:chgData name="Satterla, John" userId="1803870d-eb77-4cce-8b0e-637fe5001cee" providerId="ADAL" clId="{4DBAC2E2-50B0-4532-81B9-F19B8815167C}" dt="2018-12-03T00:00:17.388" v="1353" actId="1076"/>
          <ac:spMkLst>
            <pc:docMk/>
            <pc:sldMk cId="1302641414" sldId="288"/>
            <ac:spMk id="117" creationId="{10BB6519-BB34-4CF6-8837-B7F668065A97}"/>
          </ac:spMkLst>
        </pc:spChg>
        <pc:spChg chg="add mod">
          <ac:chgData name="Satterla, John" userId="1803870d-eb77-4cce-8b0e-637fe5001cee" providerId="ADAL" clId="{4DBAC2E2-50B0-4532-81B9-F19B8815167C}" dt="2018-12-02T23:15:57.121" v="1045" actId="1076"/>
          <ac:spMkLst>
            <pc:docMk/>
            <pc:sldMk cId="1302641414" sldId="288"/>
            <ac:spMk id="121" creationId="{3AA46DDA-3A0B-44DD-927C-76B6BFB9DF34}"/>
          </ac:spMkLst>
        </pc:spChg>
        <pc:spChg chg="add mod">
          <ac:chgData name="Satterla, John" userId="1803870d-eb77-4cce-8b0e-637fe5001cee" providerId="ADAL" clId="{4DBAC2E2-50B0-4532-81B9-F19B8815167C}" dt="2018-12-02T23:37:08.057" v="1127" actId="1076"/>
          <ac:spMkLst>
            <pc:docMk/>
            <pc:sldMk cId="1302641414" sldId="288"/>
            <ac:spMk id="122" creationId="{C8B50787-AFD5-464D-8F56-1615FCF6D640}"/>
          </ac:spMkLst>
        </pc:spChg>
        <pc:spChg chg="add mod">
          <ac:chgData name="Satterla, John" userId="1803870d-eb77-4cce-8b0e-637fe5001cee" providerId="ADAL" clId="{4DBAC2E2-50B0-4532-81B9-F19B8815167C}" dt="2018-12-02T23:20:42.951" v="1093" actId="1076"/>
          <ac:spMkLst>
            <pc:docMk/>
            <pc:sldMk cId="1302641414" sldId="288"/>
            <ac:spMk id="125" creationId="{1230F493-EF1B-4423-A79A-650CA34DA492}"/>
          </ac:spMkLst>
        </pc:spChg>
        <pc:spChg chg="mod">
          <ac:chgData name="Satterla, John" userId="1803870d-eb77-4cce-8b0e-637fe5001cee" providerId="ADAL" clId="{4DBAC2E2-50B0-4532-81B9-F19B8815167C}" dt="2018-12-02T23:16:39.870" v="1048" actId="1076"/>
          <ac:spMkLst>
            <pc:docMk/>
            <pc:sldMk cId="1302641414" sldId="288"/>
            <ac:spMk id="127" creationId="{7C03015D-BBBC-4296-BE64-BD4832E181D4}"/>
          </ac:spMkLst>
        </pc:spChg>
        <pc:spChg chg="mod">
          <ac:chgData name="Satterla, John" userId="1803870d-eb77-4cce-8b0e-637fe5001cee" providerId="ADAL" clId="{4DBAC2E2-50B0-4532-81B9-F19B8815167C}" dt="2018-12-02T23:52:59.936" v="1269" actId="1076"/>
          <ac:spMkLst>
            <pc:docMk/>
            <pc:sldMk cId="1302641414" sldId="288"/>
            <ac:spMk id="132" creationId="{31EF538B-E308-4C44-A4EB-EFC61EBFF988}"/>
          </ac:spMkLst>
        </pc:spChg>
        <pc:spChg chg="mod topLvl">
          <ac:chgData name="Satterla, John" userId="1803870d-eb77-4cce-8b0e-637fe5001cee" providerId="ADAL" clId="{4DBAC2E2-50B0-4532-81B9-F19B8815167C}" dt="2018-12-02T23:16:39.870" v="1048" actId="1076"/>
          <ac:spMkLst>
            <pc:docMk/>
            <pc:sldMk cId="1302641414" sldId="288"/>
            <ac:spMk id="138" creationId="{651E0FE5-68C9-4262-8B0E-364BAECB036D}"/>
          </ac:spMkLst>
        </pc:spChg>
        <pc:spChg chg="mod topLvl">
          <ac:chgData name="Satterla, John" userId="1803870d-eb77-4cce-8b0e-637fe5001cee" providerId="ADAL" clId="{4DBAC2E2-50B0-4532-81B9-F19B8815167C}" dt="2018-12-02T23:15:57.121" v="1045" actId="1076"/>
          <ac:spMkLst>
            <pc:docMk/>
            <pc:sldMk cId="1302641414" sldId="288"/>
            <ac:spMk id="146" creationId="{67F3DF23-C914-4AE1-8FD4-D8A230DF66D9}"/>
          </ac:spMkLst>
        </pc:spChg>
        <pc:spChg chg="mod">
          <ac:chgData name="Satterla, John" userId="1803870d-eb77-4cce-8b0e-637fe5001cee" providerId="ADAL" clId="{4DBAC2E2-50B0-4532-81B9-F19B8815167C}" dt="2018-12-02T23:52:59.936" v="1269" actId="1076"/>
          <ac:spMkLst>
            <pc:docMk/>
            <pc:sldMk cId="1302641414" sldId="288"/>
            <ac:spMk id="149" creationId="{9784C2BD-A3B9-4DAF-93F2-0CF14153FFB1}"/>
          </ac:spMkLst>
        </pc:spChg>
        <pc:spChg chg="mod">
          <ac:chgData name="Satterla, John" userId="1803870d-eb77-4cce-8b0e-637fe5001cee" providerId="ADAL" clId="{4DBAC2E2-50B0-4532-81B9-F19B8815167C}" dt="2018-12-02T23:52:59.936" v="1269" actId="1076"/>
          <ac:spMkLst>
            <pc:docMk/>
            <pc:sldMk cId="1302641414" sldId="288"/>
            <ac:spMk id="151" creationId="{98C4127D-83F2-4BDD-8DBF-4C1DF3B793E6}"/>
          </ac:spMkLst>
        </pc:spChg>
        <pc:spChg chg="mod">
          <ac:chgData name="Satterla, John" userId="1803870d-eb77-4cce-8b0e-637fe5001cee" providerId="ADAL" clId="{4DBAC2E2-50B0-4532-81B9-F19B8815167C}" dt="2018-12-02T23:10:50.733" v="974" actId="13822"/>
          <ac:spMkLst>
            <pc:docMk/>
            <pc:sldMk cId="1302641414" sldId="288"/>
            <ac:spMk id="153" creationId="{F1208F09-C0C1-4A76-ACC9-C988F01DE869}"/>
          </ac:spMkLst>
        </pc:spChg>
        <pc:spChg chg="mod">
          <ac:chgData name="Satterla, John" userId="1803870d-eb77-4cce-8b0e-637fe5001cee" providerId="ADAL" clId="{4DBAC2E2-50B0-4532-81B9-F19B8815167C}" dt="2018-12-02T23:10:50.733" v="974" actId="13822"/>
          <ac:spMkLst>
            <pc:docMk/>
            <pc:sldMk cId="1302641414" sldId="288"/>
            <ac:spMk id="154" creationId="{B834E7DB-1E90-4156-8500-C60AE782DC90}"/>
          </ac:spMkLst>
        </pc:spChg>
        <pc:spChg chg="mod">
          <ac:chgData name="Satterla, John" userId="1803870d-eb77-4cce-8b0e-637fe5001cee" providerId="ADAL" clId="{4DBAC2E2-50B0-4532-81B9-F19B8815167C}" dt="2018-12-02T23:10:50.733" v="974" actId="13822"/>
          <ac:spMkLst>
            <pc:docMk/>
            <pc:sldMk cId="1302641414" sldId="288"/>
            <ac:spMk id="155" creationId="{2B408EAA-5A7C-4F83-94AE-FB2D7DE56EAC}"/>
          </ac:spMkLst>
        </pc:spChg>
        <pc:spChg chg="add mod">
          <ac:chgData name="Satterla, John" userId="1803870d-eb77-4cce-8b0e-637fe5001cee" providerId="ADAL" clId="{4DBAC2E2-50B0-4532-81B9-F19B8815167C}" dt="2018-12-02T23:53:20.620" v="1271" actId="1076"/>
          <ac:spMkLst>
            <pc:docMk/>
            <pc:sldMk cId="1302641414" sldId="288"/>
            <ac:spMk id="158" creationId="{2123204E-E5E4-4799-AD72-0F3C91B4CECF}"/>
          </ac:spMkLst>
        </pc:spChg>
        <pc:spChg chg="mod">
          <ac:chgData name="Satterla, John" userId="1803870d-eb77-4cce-8b0e-637fe5001cee" providerId="ADAL" clId="{4DBAC2E2-50B0-4532-81B9-F19B8815167C}" dt="2018-12-02T23:52:59.936" v="1269" actId="1076"/>
          <ac:spMkLst>
            <pc:docMk/>
            <pc:sldMk cId="1302641414" sldId="288"/>
            <ac:spMk id="160" creationId="{B36FB867-4549-431D-AFA5-7240663AC352}"/>
          </ac:spMkLst>
        </pc:spChg>
        <pc:spChg chg="mod">
          <ac:chgData name="Satterla, John" userId="1803870d-eb77-4cce-8b0e-637fe5001cee" providerId="ADAL" clId="{4DBAC2E2-50B0-4532-81B9-F19B8815167C}" dt="2018-12-02T23:37:08.057" v="1127" actId="1076"/>
          <ac:spMkLst>
            <pc:docMk/>
            <pc:sldMk cId="1302641414" sldId="288"/>
            <ac:spMk id="161" creationId="{3F2B260F-97D3-4256-BA20-B106A56F5467}"/>
          </ac:spMkLst>
        </pc:spChg>
        <pc:spChg chg="add del mod">
          <ac:chgData name="Satterla, John" userId="1803870d-eb77-4cce-8b0e-637fe5001cee" providerId="ADAL" clId="{4DBAC2E2-50B0-4532-81B9-F19B8815167C}" dt="2018-12-02T23:36:25.446" v="1120"/>
          <ac:spMkLst>
            <pc:docMk/>
            <pc:sldMk cId="1302641414" sldId="288"/>
            <ac:spMk id="162" creationId="{3FBD9F9C-E1CF-4A50-BA8E-34277A11E0D2}"/>
          </ac:spMkLst>
        </pc:spChg>
        <pc:spChg chg="mod">
          <ac:chgData name="Satterla, John" userId="1803870d-eb77-4cce-8b0e-637fe5001cee" providerId="ADAL" clId="{4DBAC2E2-50B0-4532-81B9-F19B8815167C}" dt="2018-12-02T23:16:39.870" v="1048" actId="1076"/>
          <ac:spMkLst>
            <pc:docMk/>
            <pc:sldMk cId="1302641414" sldId="288"/>
            <ac:spMk id="163" creationId="{A12B8E9F-14AF-4B17-9FE4-57541B08C50F}"/>
          </ac:spMkLst>
        </pc:spChg>
        <pc:spChg chg="add del mod">
          <ac:chgData name="Satterla, John" userId="1803870d-eb77-4cce-8b0e-637fe5001cee" providerId="ADAL" clId="{4DBAC2E2-50B0-4532-81B9-F19B8815167C}" dt="2018-12-02T23:20:07.706" v="1084" actId="20577"/>
          <ac:spMkLst>
            <pc:docMk/>
            <pc:sldMk cId="1302641414" sldId="288"/>
            <ac:spMk id="164" creationId="{686F6068-A364-4F7E-A538-5C369935C542}"/>
          </ac:spMkLst>
        </pc:spChg>
        <pc:spChg chg="mod">
          <ac:chgData name="Satterla, John" userId="1803870d-eb77-4cce-8b0e-637fe5001cee" providerId="ADAL" clId="{4DBAC2E2-50B0-4532-81B9-F19B8815167C}" dt="2018-12-02T23:37:48.796" v="1135" actId="1076"/>
          <ac:spMkLst>
            <pc:docMk/>
            <pc:sldMk cId="1302641414" sldId="288"/>
            <ac:spMk id="165" creationId="{1F0DBB63-2EBE-423A-A2F6-3D590CA607E0}"/>
          </ac:spMkLst>
        </pc:spChg>
        <pc:spChg chg="add mod">
          <ac:chgData name="Satterla, John" userId="1803870d-eb77-4cce-8b0e-637fe5001cee" providerId="ADAL" clId="{4DBAC2E2-50B0-4532-81B9-F19B8815167C}" dt="2018-12-02T23:53:20.620" v="1271" actId="1076"/>
          <ac:spMkLst>
            <pc:docMk/>
            <pc:sldMk cId="1302641414" sldId="288"/>
            <ac:spMk id="184" creationId="{2B00C596-4EFE-4C09-90AF-3B20C8D46B5A}"/>
          </ac:spMkLst>
        </pc:spChg>
        <pc:spChg chg="add mod">
          <ac:chgData name="Satterla, John" userId="1803870d-eb77-4cce-8b0e-637fe5001cee" providerId="ADAL" clId="{4DBAC2E2-50B0-4532-81B9-F19B8815167C}" dt="2018-12-02T23:55:42.078" v="1343" actId="1035"/>
          <ac:spMkLst>
            <pc:docMk/>
            <pc:sldMk cId="1302641414" sldId="288"/>
            <ac:spMk id="186" creationId="{95F91D08-7F7C-4CE6-9626-7063BC52E312}"/>
          </ac:spMkLst>
        </pc:spChg>
        <pc:spChg chg="mod topLvl">
          <ac:chgData name="Satterla, John" userId="1803870d-eb77-4cce-8b0e-637fe5001cee" providerId="ADAL" clId="{4DBAC2E2-50B0-4532-81B9-F19B8815167C}" dt="2018-12-02T23:15:57.121" v="1045" actId="1076"/>
          <ac:spMkLst>
            <pc:docMk/>
            <pc:sldMk cId="1302641414" sldId="288"/>
            <ac:spMk id="191" creationId="{FE252692-91AE-439E-A1EB-CCA45BF1DAC7}"/>
          </ac:spMkLst>
        </pc:spChg>
        <pc:spChg chg="mod">
          <ac:chgData name="Satterla, John" userId="1803870d-eb77-4cce-8b0e-637fe5001cee" providerId="ADAL" clId="{4DBAC2E2-50B0-4532-81B9-F19B8815167C}" dt="2018-12-02T23:15:57.121" v="1045" actId="1076"/>
          <ac:spMkLst>
            <pc:docMk/>
            <pc:sldMk cId="1302641414" sldId="288"/>
            <ac:spMk id="193" creationId="{24FA47F1-54A2-42B2-B0B5-3DC706E9D64E}"/>
          </ac:spMkLst>
        </pc:spChg>
        <pc:spChg chg="mod">
          <ac:chgData name="Satterla, John" userId="1803870d-eb77-4cce-8b0e-637fe5001cee" providerId="ADAL" clId="{4DBAC2E2-50B0-4532-81B9-F19B8815167C}" dt="2018-12-02T23:52:59.936" v="1269" actId="1076"/>
          <ac:spMkLst>
            <pc:docMk/>
            <pc:sldMk cId="1302641414" sldId="288"/>
            <ac:spMk id="195" creationId="{A849EC4A-D486-428D-8C08-AE812A312407}"/>
          </ac:spMkLst>
        </pc:spChg>
        <pc:spChg chg="add mod">
          <ac:chgData name="Satterla, John" userId="1803870d-eb77-4cce-8b0e-637fe5001cee" providerId="ADAL" clId="{4DBAC2E2-50B0-4532-81B9-F19B8815167C}" dt="2018-12-02T23:55:50.172" v="1347" actId="20577"/>
          <ac:spMkLst>
            <pc:docMk/>
            <pc:sldMk cId="1302641414" sldId="288"/>
            <ac:spMk id="197" creationId="{B853E05C-6861-4EB4-84A2-EA77187F18DB}"/>
          </ac:spMkLst>
        </pc:spChg>
        <pc:spChg chg="add del mod topLvl">
          <ac:chgData name="Satterla, John" userId="1803870d-eb77-4cce-8b0e-637fe5001cee" providerId="ADAL" clId="{4DBAC2E2-50B0-4532-81B9-F19B8815167C}" dt="2018-12-02T23:14:27.960" v="1032" actId="1076"/>
          <ac:spMkLst>
            <pc:docMk/>
            <pc:sldMk cId="1302641414" sldId="288"/>
            <ac:spMk id="202" creationId="{62919299-665C-4367-B77A-3DA4113FB433}"/>
          </ac:spMkLst>
        </pc:spChg>
        <pc:spChg chg="mod">
          <ac:chgData name="Satterla, John" userId="1803870d-eb77-4cce-8b0e-637fe5001cee" providerId="ADAL" clId="{4DBAC2E2-50B0-4532-81B9-F19B8815167C}" dt="2018-12-02T23:10:50.733" v="974" actId="13822"/>
          <ac:spMkLst>
            <pc:docMk/>
            <pc:sldMk cId="1302641414" sldId="288"/>
            <ac:spMk id="205" creationId="{2E0E4D02-B5A4-47AF-8F94-D508CF263D72}"/>
          </ac:spMkLst>
        </pc:spChg>
        <pc:spChg chg="mod">
          <ac:chgData name="Satterla, John" userId="1803870d-eb77-4cce-8b0e-637fe5001cee" providerId="ADAL" clId="{4DBAC2E2-50B0-4532-81B9-F19B8815167C}" dt="2018-12-02T23:10:50.733" v="974" actId="13822"/>
          <ac:spMkLst>
            <pc:docMk/>
            <pc:sldMk cId="1302641414" sldId="288"/>
            <ac:spMk id="206" creationId="{3A83370C-6B16-4F0B-AD4A-27CD3866B1E9}"/>
          </ac:spMkLst>
        </pc:spChg>
        <pc:spChg chg="mod">
          <ac:chgData name="Satterla, John" userId="1803870d-eb77-4cce-8b0e-637fe5001cee" providerId="ADAL" clId="{4DBAC2E2-50B0-4532-81B9-F19B8815167C}" dt="2018-12-02T23:10:50.733" v="974" actId="13822"/>
          <ac:spMkLst>
            <pc:docMk/>
            <pc:sldMk cId="1302641414" sldId="288"/>
            <ac:spMk id="207" creationId="{74820E83-72DA-483E-80E7-7390C25B63DB}"/>
          </ac:spMkLst>
        </pc:spChg>
        <pc:spChg chg="mod">
          <ac:chgData name="Satterla, John" userId="1803870d-eb77-4cce-8b0e-637fe5001cee" providerId="ADAL" clId="{4DBAC2E2-50B0-4532-81B9-F19B8815167C}" dt="2018-12-02T23:37:08.057" v="1127" actId="1076"/>
          <ac:spMkLst>
            <pc:docMk/>
            <pc:sldMk cId="1302641414" sldId="288"/>
            <ac:spMk id="208" creationId="{5F8BB089-4BC3-43BE-9C13-49B4BC9EDE74}"/>
          </ac:spMkLst>
        </pc:spChg>
        <pc:spChg chg="mod">
          <ac:chgData name="Satterla, John" userId="1803870d-eb77-4cce-8b0e-637fe5001cee" providerId="ADAL" clId="{4DBAC2E2-50B0-4532-81B9-F19B8815167C}" dt="2018-12-02T23:16:39.870" v="1048" actId="1076"/>
          <ac:spMkLst>
            <pc:docMk/>
            <pc:sldMk cId="1302641414" sldId="288"/>
            <ac:spMk id="1025" creationId="{A4C33636-2D80-4207-AE66-B7B33EBA9E68}"/>
          </ac:spMkLst>
        </pc:spChg>
        <pc:spChg chg="mod">
          <ac:chgData name="Satterla, John" userId="1803870d-eb77-4cce-8b0e-637fe5001cee" providerId="ADAL" clId="{4DBAC2E2-50B0-4532-81B9-F19B8815167C}" dt="2018-12-02T23:16:39.870" v="1048" actId="1076"/>
          <ac:spMkLst>
            <pc:docMk/>
            <pc:sldMk cId="1302641414" sldId="288"/>
            <ac:spMk id="1031" creationId="{C6D3C973-FBD2-4F03-A07D-54ADBCC9EC54}"/>
          </ac:spMkLst>
        </pc:spChg>
        <pc:spChg chg="mod">
          <ac:chgData name="Satterla, John" userId="1803870d-eb77-4cce-8b0e-637fe5001cee" providerId="ADAL" clId="{4DBAC2E2-50B0-4532-81B9-F19B8815167C}" dt="2018-12-02T23:14:27.960" v="1032" actId="1076"/>
          <ac:spMkLst>
            <pc:docMk/>
            <pc:sldMk cId="1302641414" sldId="288"/>
            <ac:spMk id="1033" creationId="{8FB1664B-0715-4D3C-B295-99584CF3E23F}"/>
          </ac:spMkLst>
        </pc:spChg>
        <pc:spChg chg="add del mod">
          <ac:chgData name="Satterla, John" userId="1803870d-eb77-4cce-8b0e-637fe5001cee" providerId="ADAL" clId="{4DBAC2E2-50B0-4532-81B9-F19B8815167C}" dt="2018-12-02T23:14:27.960" v="1032" actId="1076"/>
          <ac:spMkLst>
            <pc:docMk/>
            <pc:sldMk cId="1302641414" sldId="288"/>
            <ac:spMk id="1034" creationId="{83B7B476-B2C7-46B4-A381-AA09EDB27FC5}"/>
          </ac:spMkLst>
        </pc:spChg>
        <pc:grpChg chg="mod">
          <ac:chgData name="Satterla, John" userId="1803870d-eb77-4cce-8b0e-637fe5001cee" providerId="ADAL" clId="{4DBAC2E2-50B0-4532-81B9-F19B8815167C}" dt="2018-12-02T23:15:57.121" v="1045" actId="1076"/>
          <ac:grpSpMkLst>
            <pc:docMk/>
            <pc:sldMk cId="1302641414" sldId="288"/>
            <ac:grpSpMk id="11" creationId="{ED86BEDD-3916-487C-9D8E-32A808574B43}"/>
          </ac:grpSpMkLst>
        </pc:grpChg>
        <pc:grpChg chg="del">
          <ac:chgData name="Satterla, John" userId="1803870d-eb77-4cce-8b0e-637fe5001cee" providerId="ADAL" clId="{4DBAC2E2-50B0-4532-81B9-F19B8815167C}" dt="2018-12-02T23:06:55.923" v="945" actId="165"/>
          <ac:grpSpMkLst>
            <pc:docMk/>
            <pc:sldMk cId="1302641414" sldId="288"/>
            <ac:grpSpMk id="25" creationId="{64533671-8BFE-4173-90A8-FCB1E2F571AE}"/>
          </ac:grpSpMkLst>
        </pc:grpChg>
        <pc:grpChg chg="add del mod">
          <ac:chgData name="Satterla, John" userId="1803870d-eb77-4cce-8b0e-637fe5001cee" providerId="ADAL" clId="{4DBAC2E2-50B0-4532-81B9-F19B8815167C}" dt="2018-12-03T00:00:14.448" v="1352" actId="1076"/>
          <ac:grpSpMkLst>
            <pc:docMk/>
            <pc:sldMk cId="1302641414" sldId="288"/>
            <ac:grpSpMk id="46" creationId="{4CC9E642-499C-4F80-ABA3-54DAFDB879B3}"/>
          </ac:grpSpMkLst>
        </pc:grpChg>
        <pc:grpChg chg="mod">
          <ac:chgData name="Satterla, John" userId="1803870d-eb77-4cce-8b0e-637fe5001cee" providerId="ADAL" clId="{4DBAC2E2-50B0-4532-81B9-F19B8815167C}" dt="2018-12-02T23:37:08.057" v="1127" actId="1076"/>
          <ac:grpSpMkLst>
            <pc:docMk/>
            <pc:sldMk cId="1302641414" sldId="288"/>
            <ac:grpSpMk id="83" creationId="{C00995F7-9FAA-409F-A312-6F30925082B3}"/>
          </ac:grpSpMkLst>
        </pc:grpChg>
        <pc:grpChg chg="mod">
          <ac:chgData name="Satterla, John" userId="1803870d-eb77-4cce-8b0e-637fe5001cee" providerId="ADAL" clId="{4DBAC2E2-50B0-4532-81B9-F19B8815167C}" dt="2018-12-02T23:16:39.870" v="1048" actId="1076"/>
          <ac:grpSpMkLst>
            <pc:docMk/>
            <pc:sldMk cId="1302641414" sldId="288"/>
            <ac:grpSpMk id="86" creationId="{44A170A3-C24C-4C87-8496-9A9EBC71F626}"/>
          </ac:grpSpMkLst>
        </pc:grpChg>
        <pc:grpChg chg="add del mod">
          <ac:chgData name="Satterla, John" userId="1803870d-eb77-4cce-8b0e-637fe5001cee" providerId="ADAL" clId="{4DBAC2E2-50B0-4532-81B9-F19B8815167C}" dt="2018-12-02T23:14:27.960" v="1032" actId="1076"/>
          <ac:grpSpMkLst>
            <pc:docMk/>
            <pc:sldMk cId="1302641414" sldId="288"/>
            <ac:grpSpMk id="97" creationId="{79119F95-E89D-430D-9E8D-DBE9CFE94A37}"/>
          </ac:grpSpMkLst>
        </pc:grpChg>
        <pc:grpChg chg="del mod">
          <ac:chgData name="Satterla, John" userId="1803870d-eb77-4cce-8b0e-637fe5001cee" providerId="ADAL" clId="{4DBAC2E2-50B0-4532-81B9-F19B8815167C}" dt="2018-12-02T23:21:47.770" v="1101" actId="478"/>
          <ac:grpSpMkLst>
            <pc:docMk/>
            <pc:sldMk cId="1302641414" sldId="288"/>
            <ac:grpSpMk id="100" creationId="{3DE0FF47-B7AF-4C74-A762-4EA2ECFBC5A0}"/>
          </ac:grpSpMkLst>
        </pc:grpChg>
        <pc:grpChg chg="del mod">
          <ac:chgData name="Satterla, John" userId="1803870d-eb77-4cce-8b0e-637fe5001cee" providerId="ADAL" clId="{4DBAC2E2-50B0-4532-81B9-F19B8815167C}" dt="2018-12-02T23:10:12.295" v="971" actId="165"/>
          <ac:grpSpMkLst>
            <pc:docMk/>
            <pc:sldMk cId="1302641414" sldId="288"/>
            <ac:grpSpMk id="104" creationId="{30D5C764-EAB8-4744-9040-F16437E5CFFB}"/>
          </ac:grpSpMkLst>
        </pc:grpChg>
        <pc:grpChg chg="mod">
          <ac:chgData name="Satterla, John" userId="1803870d-eb77-4cce-8b0e-637fe5001cee" providerId="ADAL" clId="{4DBAC2E2-50B0-4532-81B9-F19B8815167C}" dt="2018-12-02T23:37:16.716" v="1129" actId="1076"/>
          <ac:grpSpMkLst>
            <pc:docMk/>
            <pc:sldMk cId="1302641414" sldId="288"/>
            <ac:grpSpMk id="107" creationId="{439694D5-FAD4-4130-905D-25C2E7DA5E49}"/>
          </ac:grpSpMkLst>
        </pc:grpChg>
        <pc:grpChg chg="del">
          <ac:chgData name="Satterla, John" userId="1803870d-eb77-4cce-8b0e-637fe5001cee" providerId="ADAL" clId="{4DBAC2E2-50B0-4532-81B9-F19B8815167C}" dt="2018-12-02T23:06:59.992" v="946" actId="165"/>
          <ac:grpSpMkLst>
            <pc:docMk/>
            <pc:sldMk cId="1302641414" sldId="288"/>
            <ac:grpSpMk id="114" creationId="{22A5F785-A477-4318-83A5-7C476246C4D3}"/>
          </ac:grpSpMkLst>
        </pc:grpChg>
        <pc:grpChg chg="add mod">
          <ac:chgData name="Satterla, John" userId="1803870d-eb77-4cce-8b0e-637fe5001cee" providerId="ADAL" clId="{4DBAC2E2-50B0-4532-81B9-F19B8815167C}" dt="2018-12-02T23:21:44.554" v="1100" actId="1076"/>
          <ac:grpSpMkLst>
            <pc:docMk/>
            <pc:sldMk cId="1302641414" sldId="288"/>
            <ac:grpSpMk id="129" creationId="{576F428A-B245-4423-9200-708E74777856}"/>
          </ac:grpSpMkLst>
        </pc:grpChg>
        <pc:grpChg chg="add mod">
          <ac:chgData name="Satterla, John" userId="1803870d-eb77-4cce-8b0e-637fe5001cee" providerId="ADAL" clId="{4DBAC2E2-50B0-4532-81B9-F19B8815167C}" dt="2018-12-02T23:22:03.418" v="1106" actId="1076"/>
          <ac:grpSpMkLst>
            <pc:docMk/>
            <pc:sldMk cId="1302641414" sldId="288"/>
            <ac:grpSpMk id="135" creationId="{A41D1F1F-63D5-4E70-82D9-24AA934B383F}"/>
          </ac:grpSpMkLst>
        </pc:grpChg>
        <pc:grpChg chg="del mod">
          <ac:chgData name="Satterla, John" userId="1803870d-eb77-4cce-8b0e-637fe5001cee" providerId="ADAL" clId="{4DBAC2E2-50B0-4532-81B9-F19B8815167C}" dt="2018-12-02T23:10:12.295" v="971" actId="165"/>
          <ac:grpSpMkLst>
            <pc:docMk/>
            <pc:sldMk cId="1302641414" sldId="288"/>
            <ac:grpSpMk id="136" creationId="{F5EBD729-DB24-4554-9B2C-41700F268B81}"/>
          </ac:grpSpMkLst>
        </pc:grpChg>
        <pc:grpChg chg="del">
          <ac:chgData name="Satterla, John" userId="1803870d-eb77-4cce-8b0e-637fe5001cee" providerId="ADAL" clId="{4DBAC2E2-50B0-4532-81B9-F19B8815167C}" dt="2018-12-02T23:08:16.668" v="958" actId="165"/>
          <ac:grpSpMkLst>
            <pc:docMk/>
            <pc:sldMk cId="1302641414" sldId="288"/>
            <ac:grpSpMk id="145" creationId="{74328E55-D860-47D3-9D81-6667F6A512E8}"/>
          </ac:grpSpMkLst>
        </pc:grpChg>
        <pc:grpChg chg="del mod">
          <ac:chgData name="Satterla, John" userId="1803870d-eb77-4cce-8b0e-637fe5001cee" providerId="ADAL" clId="{4DBAC2E2-50B0-4532-81B9-F19B8815167C}" dt="2018-12-02T23:10:12.295" v="971" actId="165"/>
          <ac:grpSpMkLst>
            <pc:docMk/>
            <pc:sldMk cId="1302641414" sldId="288"/>
            <ac:grpSpMk id="148" creationId="{A5865D88-05BD-4A33-8C74-5A5ED8072E85}"/>
          </ac:grpSpMkLst>
        </pc:grpChg>
        <pc:grpChg chg="mod">
          <ac:chgData name="Satterla, John" userId="1803870d-eb77-4cce-8b0e-637fe5001cee" providerId="ADAL" clId="{4DBAC2E2-50B0-4532-81B9-F19B8815167C}" dt="2018-12-02T23:16:39.870" v="1048" actId="1076"/>
          <ac:grpSpMkLst>
            <pc:docMk/>
            <pc:sldMk cId="1302641414" sldId="288"/>
            <ac:grpSpMk id="152" creationId="{0F6DA08A-2D23-4CD4-9D9A-C834F350C27B}"/>
          </ac:grpSpMkLst>
        </pc:grpChg>
        <pc:grpChg chg="del mod">
          <ac:chgData name="Satterla, John" userId="1803870d-eb77-4cce-8b0e-637fe5001cee" providerId="ADAL" clId="{4DBAC2E2-50B0-4532-81B9-F19B8815167C}" dt="2018-12-02T23:10:12.295" v="971" actId="165"/>
          <ac:grpSpMkLst>
            <pc:docMk/>
            <pc:sldMk cId="1302641414" sldId="288"/>
            <ac:grpSpMk id="196" creationId="{5E5C63A8-43C8-460A-B2D6-C27877BCB3E0}"/>
          </ac:grpSpMkLst>
        </pc:grpChg>
        <pc:grpChg chg="add mod">
          <ac:chgData name="Satterla, John" userId="1803870d-eb77-4cce-8b0e-637fe5001cee" providerId="ADAL" clId="{4DBAC2E2-50B0-4532-81B9-F19B8815167C}" dt="2018-12-02T23:54:44.292" v="1329" actId="1076"/>
          <ac:grpSpMkLst>
            <pc:docMk/>
            <pc:sldMk cId="1302641414" sldId="288"/>
            <ac:grpSpMk id="198" creationId="{6AAC0949-C80B-4EB4-9CD3-89CB11C0534B}"/>
          </ac:grpSpMkLst>
        </pc:grpChg>
        <pc:grpChg chg="mod">
          <ac:chgData name="Satterla, John" userId="1803870d-eb77-4cce-8b0e-637fe5001cee" providerId="ADAL" clId="{4DBAC2E2-50B0-4532-81B9-F19B8815167C}" dt="2018-12-02T23:14:27.960" v="1032" actId="1076"/>
          <ac:grpSpMkLst>
            <pc:docMk/>
            <pc:sldMk cId="1302641414" sldId="288"/>
            <ac:grpSpMk id="204" creationId="{76973FC6-EAF7-49A1-81CE-4D8EBF9DAAB8}"/>
          </ac:grpSpMkLst>
        </pc:grpChg>
        <pc:picChg chg="mod">
          <ac:chgData name="Satterla, John" userId="1803870d-eb77-4cce-8b0e-637fe5001cee" providerId="ADAL" clId="{4DBAC2E2-50B0-4532-81B9-F19B8815167C}" dt="2018-12-02T23:37:08.057" v="1127" actId="1076"/>
          <ac:picMkLst>
            <pc:docMk/>
            <pc:sldMk cId="1302641414" sldId="288"/>
            <ac:picMk id="6" creationId="{9F6D5FFE-6BD6-497F-9532-7E59122F2226}"/>
          </ac:picMkLst>
        </pc:picChg>
        <pc:picChg chg="add del mod">
          <ac:chgData name="Satterla, John" userId="1803870d-eb77-4cce-8b0e-637fe5001cee" providerId="ADAL" clId="{4DBAC2E2-50B0-4532-81B9-F19B8815167C}" dt="2018-12-02T23:14:27.960" v="1032" actId="1076"/>
          <ac:picMkLst>
            <pc:docMk/>
            <pc:sldMk cId="1302641414" sldId="288"/>
            <ac:picMk id="19" creationId="{1E62B077-65A7-4A5A-B98A-E9C29D71C616}"/>
          </ac:picMkLst>
        </pc:picChg>
        <pc:picChg chg="add del mod topLvl modCrop">
          <ac:chgData name="Satterla, John" userId="1803870d-eb77-4cce-8b0e-637fe5001cee" providerId="ADAL" clId="{4DBAC2E2-50B0-4532-81B9-F19B8815167C}" dt="2018-12-02T23:14:27.960" v="1032" actId="1076"/>
          <ac:picMkLst>
            <pc:docMk/>
            <pc:sldMk cId="1302641414" sldId="288"/>
            <ac:picMk id="27" creationId="{B551B893-1B2A-4EFA-BD68-F8E254E6D592}"/>
          </ac:picMkLst>
        </pc:picChg>
        <pc:picChg chg="mod">
          <ac:chgData name="Satterla, John" userId="1803870d-eb77-4cce-8b0e-637fe5001cee" providerId="ADAL" clId="{4DBAC2E2-50B0-4532-81B9-F19B8815167C}" dt="2018-12-02T23:16:39.870" v="1048" actId="1076"/>
          <ac:picMkLst>
            <pc:docMk/>
            <pc:sldMk cId="1302641414" sldId="288"/>
            <ac:picMk id="39" creationId="{92AA4E27-2FD2-482A-AE2E-67A3E528DFDF}"/>
          </ac:picMkLst>
        </pc:picChg>
        <pc:picChg chg="del mod topLvl">
          <ac:chgData name="Satterla, John" userId="1803870d-eb77-4cce-8b0e-637fe5001cee" providerId="ADAL" clId="{4DBAC2E2-50B0-4532-81B9-F19B8815167C}" dt="2018-12-02T23:12:55.062" v="1002" actId="478"/>
          <ac:picMkLst>
            <pc:docMk/>
            <pc:sldMk cId="1302641414" sldId="288"/>
            <ac:picMk id="106" creationId="{775B0F1C-28CA-479E-A433-EC538BD43662}"/>
          </ac:picMkLst>
        </pc:picChg>
        <pc:picChg chg="add mod">
          <ac:chgData name="Satterla, John" userId="1803870d-eb77-4cce-8b0e-637fe5001cee" providerId="ADAL" clId="{4DBAC2E2-50B0-4532-81B9-F19B8815167C}" dt="2018-12-02T23:15:57.121" v="1045" actId="1076"/>
          <ac:picMkLst>
            <pc:docMk/>
            <pc:sldMk cId="1302641414" sldId="288"/>
            <ac:picMk id="113" creationId="{2FF99ED9-148A-4789-9BF6-692497195FFD}"/>
          </ac:picMkLst>
        </pc:picChg>
        <pc:picChg chg="mod topLvl modCrop">
          <ac:chgData name="Satterla, John" userId="1803870d-eb77-4cce-8b0e-637fe5001cee" providerId="ADAL" clId="{4DBAC2E2-50B0-4532-81B9-F19B8815167C}" dt="2018-12-02T23:37:48.796" v="1135" actId="1076"/>
          <ac:picMkLst>
            <pc:docMk/>
            <pc:sldMk cId="1302641414" sldId="288"/>
            <ac:picMk id="116" creationId="{37FBB9C5-43E4-4154-9CAB-94A1A3699B42}"/>
          </ac:picMkLst>
        </pc:picChg>
        <pc:picChg chg="add del mod">
          <ac:chgData name="Satterla, John" userId="1803870d-eb77-4cce-8b0e-637fe5001cee" providerId="ADAL" clId="{4DBAC2E2-50B0-4532-81B9-F19B8815167C}" dt="2018-12-02T23:14:27.960" v="1032" actId="1076"/>
          <ac:picMkLst>
            <pc:docMk/>
            <pc:sldMk cId="1302641414" sldId="288"/>
            <ac:picMk id="118" creationId="{F85185C9-0389-4DD8-9BDC-04ACF1996E26}"/>
          </ac:picMkLst>
        </pc:picChg>
        <pc:picChg chg="mod">
          <ac:chgData name="Satterla, John" userId="1803870d-eb77-4cce-8b0e-637fe5001cee" providerId="ADAL" clId="{4DBAC2E2-50B0-4532-81B9-F19B8815167C}" dt="2018-12-02T23:52:59.936" v="1269" actId="1076"/>
          <ac:picMkLst>
            <pc:docMk/>
            <pc:sldMk cId="1302641414" sldId="288"/>
            <ac:picMk id="120" creationId="{E3BF01F4-4DA6-4E11-B4F5-F3E596ADF83F}"/>
          </ac:picMkLst>
        </pc:picChg>
        <pc:picChg chg="add mod">
          <ac:chgData name="Satterla, John" userId="1803870d-eb77-4cce-8b0e-637fe5001cee" providerId="ADAL" clId="{4DBAC2E2-50B0-4532-81B9-F19B8815167C}" dt="2018-12-02T23:37:08.057" v="1127" actId="1076"/>
          <ac:picMkLst>
            <pc:docMk/>
            <pc:sldMk cId="1302641414" sldId="288"/>
            <ac:picMk id="124" creationId="{6F8C9424-619D-4A5E-8D40-6ADE9740C3F1}"/>
          </ac:picMkLst>
        </pc:picChg>
        <pc:picChg chg="mod">
          <ac:chgData name="Satterla, John" userId="1803870d-eb77-4cce-8b0e-637fe5001cee" providerId="ADAL" clId="{4DBAC2E2-50B0-4532-81B9-F19B8815167C}" dt="2018-12-02T23:16:39.870" v="1048" actId="1076"/>
          <ac:picMkLst>
            <pc:docMk/>
            <pc:sldMk cId="1302641414" sldId="288"/>
            <ac:picMk id="126" creationId="{F7176E40-EAB5-40B0-AE54-F31009339FF2}"/>
          </ac:picMkLst>
        </pc:picChg>
        <pc:picChg chg="add mod">
          <ac:chgData name="Satterla, John" userId="1803870d-eb77-4cce-8b0e-637fe5001cee" providerId="ADAL" clId="{4DBAC2E2-50B0-4532-81B9-F19B8815167C}" dt="2018-12-02T23:20:42.951" v="1093" actId="1076"/>
          <ac:picMkLst>
            <pc:docMk/>
            <pc:sldMk cId="1302641414" sldId="288"/>
            <ac:picMk id="128" creationId="{B50FCF3F-7A66-4B5C-8727-EF22AB5409E0}"/>
          </ac:picMkLst>
        </pc:picChg>
        <pc:picChg chg="mod">
          <ac:chgData name="Satterla, John" userId="1803870d-eb77-4cce-8b0e-637fe5001cee" providerId="ADAL" clId="{4DBAC2E2-50B0-4532-81B9-F19B8815167C}" dt="2018-12-02T23:52:59.936" v="1269" actId="1076"/>
          <ac:picMkLst>
            <pc:docMk/>
            <pc:sldMk cId="1302641414" sldId="288"/>
            <ac:picMk id="139" creationId="{77369FCE-68A2-449C-A0B7-7E121386FD01}"/>
          </ac:picMkLst>
        </pc:picChg>
        <pc:picChg chg="mod topLvl">
          <ac:chgData name="Satterla, John" userId="1803870d-eb77-4cce-8b0e-637fe5001cee" providerId="ADAL" clId="{4DBAC2E2-50B0-4532-81B9-F19B8815167C}" dt="2018-12-02T23:16:39.870" v="1048" actId="1076"/>
          <ac:picMkLst>
            <pc:docMk/>
            <pc:sldMk cId="1302641414" sldId="288"/>
            <ac:picMk id="142" creationId="{CAA2626A-BD27-4966-A84F-0E88AE7FB526}"/>
          </ac:picMkLst>
        </pc:picChg>
        <pc:picChg chg="mod topLvl modCrop">
          <ac:chgData name="Satterla, John" userId="1803870d-eb77-4cce-8b0e-637fe5001cee" providerId="ADAL" clId="{4DBAC2E2-50B0-4532-81B9-F19B8815167C}" dt="2018-12-02T23:15:57.121" v="1045" actId="1076"/>
          <ac:picMkLst>
            <pc:docMk/>
            <pc:sldMk cId="1302641414" sldId="288"/>
            <ac:picMk id="147" creationId="{075CB6E5-7009-4F4B-8A42-79F71610E71C}"/>
          </ac:picMkLst>
        </pc:picChg>
        <pc:picChg chg="mod">
          <ac:chgData name="Satterla, John" userId="1803870d-eb77-4cce-8b0e-637fe5001cee" providerId="ADAL" clId="{4DBAC2E2-50B0-4532-81B9-F19B8815167C}" dt="2018-12-02T23:16:39.870" v="1048" actId="1076"/>
          <ac:picMkLst>
            <pc:docMk/>
            <pc:sldMk cId="1302641414" sldId="288"/>
            <ac:picMk id="150" creationId="{1D4CCCEB-8E19-4307-B511-6E0465172917}"/>
          </ac:picMkLst>
        </pc:picChg>
        <pc:picChg chg="add del mod">
          <ac:chgData name="Satterla, John" userId="1803870d-eb77-4cce-8b0e-637fe5001cee" providerId="ADAL" clId="{4DBAC2E2-50B0-4532-81B9-F19B8815167C}" dt="2018-12-02T23:35:44.399" v="1110"/>
          <ac:picMkLst>
            <pc:docMk/>
            <pc:sldMk cId="1302641414" sldId="288"/>
            <ac:picMk id="157" creationId="{119608A2-BAF7-4B9B-901A-1E02C4E8C382}"/>
          </ac:picMkLst>
        </pc:picChg>
        <pc:picChg chg="add mod">
          <ac:chgData name="Satterla, John" userId="1803870d-eb77-4cce-8b0e-637fe5001cee" providerId="ADAL" clId="{4DBAC2E2-50B0-4532-81B9-F19B8815167C}" dt="2018-12-02T23:53:20.620" v="1271" actId="1076"/>
          <ac:picMkLst>
            <pc:docMk/>
            <pc:sldMk cId="1302641414" sldId="288"/>
            <ac:picMk id="159" creationId="{82614D09-E8E0-458C-BCAD-3A8545B7E126}"/>
          </ac:picMkLst>
        </pc:picChg>
        <pc:picChg chg="add del mod">
          <ac:chgData name="Satterla, John" userId="1803870d-eb77-4cce-8b0e-637fe5001cee" providerId="ADAL" clId="{4DBAC2E2-50B0-4532-81B9-F19B8815167C}" dt="2018-12-02T23:36:25.446" v="1120"/>
          <ac:picMkLst>
            <pc:docMk/>
            <pc:sldMk cId="1302641414" sldId="288"/>
            <ac:picMk id="166" creationId="{0CCCAF38-A442-454E-9141-C973F863B75C}"/>
          </ac:picMkLst>
        </pc:picChg>
        <pc:picChg chg="mod">
          <ac:chgData name="Satterla, John" userId="1803870d-eb77-4cce-8b0e-637fe5001cee" providerId="ADAL" clId="{4DBAC2E2-50B0-4532-81B9-F19B8815167C}" dt="2018-12-02T23:52:59.936" v="1269" actId="1076"/>
          <ac:picMkLst>
            <pc:docMk/>
            <pc:sldMk cId="1302641414" sldId="288"/>
            <ac:picMk id="180" creationId="{B63AC6FC-EA7B-40BE-A972-94921BC5AC13}"/>
          </ac:picMkLst>
        </pc:picChg>
        <pc:picChg chg="mod">
          <ac:chgData name="Satterla, John" userId="1803870d-eb77-4cce-8b0e-637fe5001cee" providerId="ADAL" clId="{4DBAC2E2-50B0-4532-81B9-F19B8815167C}" dt="2018-12-02T23:52:59.936" v="1269" actId="1076"/>
          <ac:picMkLst>
            <pc:docMk/>
            <pc:sldMk cId="1302641414" sldId="288"/>
            <ac:picMk id="181" creationId="{A575D21A-3890-4CAA-B053-691B42A50575}"/>
          </ac:picMkLst>
        </pc:picChg>
        <pc:picChg chg="mod">
          <ac:chgData name="Satterla, John" userId="1803870d-eb77-4cce-8b0e-637fe5001cee" providerId="ADAL" clId="{4DBAC2E2-50B0-4532-81B9-F19B8815167C}" dt="2018-12-02T23:52:59.936" v="1269" actId="1076"/>
          <ac:picMkLst>
            <pc:docMk/>
            <pc:sldMk cId="1302641414" sldId="288"/>
            <ac:picMk id="182" creationId="{B3687A26-847E-40C0-8ACB-1A347AFF3979}"/>
          </ac:picMkLst>
        </pc:picChg>
        <pc:picChg chg="add mod">
          <ac:chgData name="Satterla, John" userId="1803870d-eb77-4cce-8b0e-637fe5001cee" providerId="ADAL" clId="{4DBAC2E2-50B0-4532-81B9-F19B8815167C}" dt="2018-12-02T23:53:20.620" v="1271" actId="1076"/>
          <ac:picMkLst>
            <pc:docMk/>
            <pc:sldMk cId="1302641414" sldId="288"/>
            <ac:picMk id="185" creationId="{20C58972-277B-42B7-A0F4-0BB0717253A3}"/>
          </ac:picMkLst>
        </pc:picChg>
        <pc:picChg chg="add mod">
          <ac:chgData name="Satterla, John" userId="1803870d-eb77-4cce-8b0e-637fe5001cee" providerId="ADAL" clId="{4DBAC2E2-50B0-4532-81B9-F19B8815167C}" dt="2018-12-02T23:55:42.078" v="1343" actId="1035"/>
          <ac:picMkLst>
            <pc:docMk/>
            <pc:sldMk cId="1302641414" sldId="288"/>
            <ac:picMk id="187" creationId="{38DC6953-E6E7-485E-90AC-BBB506090449}"/>
          </ac:picMkLst>
        </pc:picChg>
        <pc:picChg chg="mod topLvl">
          <ac:chgData name="Satterla, John" userId="1803870d-eb77-4cce-8b0e-637fe5001cee" providerId="ADAL" clId="{4DBAC2E2-50B0-4532-81B9-F19B8815167C}" dt="2018-12-02T23:15:57.121" v="1045" actId="1076"/>
          <ac:picMkLst>
            <pc:docMk/>
            <pc:sldMk cId="1302641414" sldId="288"/>
            <ac:picMk id="192" creationId="{A862F27D-FBAB-457E-ADA7-00A440EA5EB8}"/>
          </ac:picMkLst>
        </pc:picChg>
        <pc:picChg chg="add del mod topLvl">
          <ac:chgData name="Satterla, John" userId="1803870d-eb77-4cce-8b0e-637fe5001cee" providerId="ADAL" clId="{4DBAC2E2-50B0-4532-81B9-F19B8815167C}" dt="2018-12-02T23:14:27.960" v="1032" actId="1076"/>
          <ac:picMkLst>
            <pc:docMk/>
            <pc:sldMk cId="1302641414" sldId="288"/>
            <ac:picMk id="203" creationId="{EA13AA1A-3116-4320-9B48-C1EE1F209DBD}"/>
          </ac:picMkLst>
        </pc:picChg>
        <pc:picChg chg="mod">
          <ac:chgData name="Satterla, John" userId="1803870d-eb77-4cce-8b0e-637fe5001cee" providerId="ADAL" clId="{4DBAC2E2-50B0-4532-81B9-F19B8815167C}" dt="2018-12-02T23:52:59.936" v="1269" actId="1076"/>
          <ac:picMkLst>
            <pc:docMk/>
            <pc:sldMk cId="1302641414" sldId="288"/>
            <ac:picMk id="1026" creationId="{682CA51C-D4FA-4256-9929-A9976E13CE08}"/>
          </ac:picMkLst>
        </pc:picChg>
        <pc:picChg chg="mod">
          <ac:chgData name="Satterla, John" userId="1803870d-eb77-4cce-8b0e-637fe5001cee" providerId="ADAL" clId="{4DBAC2E2-50B0-4532-81B9-F19B8815167C}" dt="2018-12-02T23:52:59.936" v="1269" actId="1076"/>
          <ac:picMkLst>
            <pc:docMk/>
            <pc:sldMk cId="1302641414" sldId="288"/>
            <ac:picMk id="1030" creationId="{BA08D201-8BB3-4803-9373-9DB6AF865CCB}"/>
          </ac:picMkLst>
        </pc:picChg>
        <pc:cxnChg chg="mod">
          <ac:chgData name="Satterla, John" userId="1803870d-eb77-4cce-8b0e-637fe5001cee" providerId="ADAL" clId="{4DBAC2E2-50B0-4532-81B9-F19B8815167C}" dt="2018-12-02T23:16:39.870" v="1048" actId="1076"/>
          <ac:cxnSpMkLst>
            <pc:docMk/>
            <pc:sldMk cId="1302641414" sldId="288"/>
            <ac:cxnSpMk id="13" creationId="{B4E14B7A-2562-4F7E-B958-D1FCEBDEE340}"/>
          </ac:cxnSpMkLst>
        </pc:cxnChg>
        <pc:cxnChg chg="add mod">
          <ac:chgData name="Satterla, John" userId="1803870d-eb77-4cce-8b0e-637fe5001cee" providerId="ADAL" clId="{4DBAC2E2-50B0-4532-81B9-F19B8815167C}" dt="2018-12-02T23:21:32.897" v="1096" actId="13822"/>
          <ac:cxnSpMkLst>
            <pc:docMk/>
            <pc:sldMk cId="1302641414" sldId="288"/>
            <ac:cxnSpMk id="14" creationId="{E4D8B149-42D0-429A-B27F-18DB246A1BB6}"/>
          </ac:cxnSpMkLst>
        </pc:cxnChg>
        <pc:cxnChg chg="del mod">
          <ac:chgData name="Satterla, John" userId="1803870d-eb77-4cce-8b0e-637fe5001cee" providerId="ADAL" clId="{4DBAC2E2-50B0-4532-81B9-F19B8815167C}" dt="2018-12-02T23:38:44.024" v="1149" actId="478"/>
          <ac:cxnSpMkLst>
            <pc:docMk/>
            <pc:sldMk cId="1302641414" sldId="288"/>
            <ac:cxnSpMk id="15" creationId="{6645623E-8053-4CEB-BA44-5E19DF8C1C5F}"/>
          </ac:cxnSpMkLst>
        </pc:cxnChg>
        <pc:cxnChg chg="mod">
          <ac:chgData name="Satterla, John" userId="1803870d-eb77-4cce-8b0e-637fe5001cee" providerId="ADAL" clId="{4DBAC2E2-50B0-4532-81B9-F19B8815167C}" dt="2018-12-02T23:14:27.960" v="1032" actId="1076"/>
          <ac:cxnSpMkLst>
            <pc:docMk/>
            <pc:sldMk cId="1302641414" sldId="288"/>
            <ac:cxnSpMk id="24" creationId="{754DDD27-28E9-4A5B-B5DF-34DC2D2B50F5}"/>
          </ac:cxnSpMkLst>
        </pc:cxnChg>
        <pc:cxnChg chg="add mod">
          <ac:chgData name="Satterla, John" userId="1803870d-eb77-4cce-8b0e-637fe5001cee" providerId="ADAL" clId="{4DBAC2E2-50B0-4532-81B9-F19B8815167C}" dt="2018-12-02T23:52:59.936" v="1269" actId="1076"/>
          <ac:cxnSpMkLst>
            <pc:docMk/>
            <pc:sldMk cId="1302641414" sldId="288"/>
            <ac:cxnSpMk id="30" creationId="{14796598-EDA5-472D-ACED-933EA7C6FFBA}"/>
          </ac:cxnSpMkLst>
        </pc:cxnChg>
        <pc:cxnChg chg="del mod">
          <ac:chgData name="Satterla, John" userId="1803870d-eb77-4cce-8b0e-637fe5001cee" providerId="ADAL" clId="{4DBAC2E2-50B0-4532-81B9-F19B8815167C}" dt="2018-12-02T23:12:50.032" v="1001" actId="478"/>
          <ac:cxnSpMkLst>
            <pc:docMk/>
            <pc:sldMk cId="1302641414" sldId="288"/>
            <ac:cxnSpMk id="31" creationId="{1D53EEDD-F48E-4B6B-9E16-7D2885781E5E}"/>
          </ac:cxnSpMkLst>
        </pc:cxnChg>
        <pc:cxnChg chg="mod">
          <ac:chgData name="Satterla, John" userId="1803870d-eb77-4cce-8b0e-637fe5001cee" providerId="ADAL" clId="{4DBAC2E2-50B0-4532-81B9-F19B8815167C}" dt="2018-12-02T23:52:59.936" v="1269" actId="1076"/>
          <ac:cxnSpMkLst>
            <pc:docMk/>
            <pc:sldMk cId="1302641414" sldId="288"/>
            <ac:cxnSpMk id="45" creationId="{108BDC8E-6EF8-43EC-B1F0-7BB67C8C3C26}"/>
          </ac:cxnSpMkLst>
        </pc:cxnChg>
        <pc:cxnChg chg="mod">
          <ac:chgData name="Satterla, John" userId="1803870d-eb77-4cce-8b0e-637fe5001cee" providerId="ADAL" clId="{4DBAC2E2-50B0-4532-81B9-F19B8815167C}" dt="2018-12-02T23:52:59.936" v="1269" actId="1076"/>
          <ac:cxnSpMkLst>
            <pc:docMk/>
            <pc:sldMk cId="1302641414" sldId="288"/>
            <ac:cxnSpMk id="56" creationId="{FCF64046-F41C-4B9E-BAE9-7BC22489689A}"/>
          </ac:cxnSpMkLst>
        </pc:cxnChg>
        <pc:cxnChg chg="mod">
          <ac:chgData name="Satterla, John" userId="1803870d-eb77-4cce-8b0e-637fe5001cee" providerId="ADAL" clId="{4DBAC2E2-50B0-4532-81B9-F19B8815167C}" dt="2018-12-02T23:52:59.936" v="1269" actId="1076"/>
          <ac:cxnSpMkLst>
            <pc:docMk/>
            <pc:sldMk cId="1302641414" sldId="288"/>
            <ac:cxnSpMk id="59" creationId="{DC73EE01-8FD4-4C17-9145-D394B67AF337}"/>
          </ac:cxnSpMkLst>
        </pc:cxnChg>
        <pc:cxnChg chg="mod">
          <ac:chgData name="Satterla, John" userId="1803870d-eb77-4cce-8b0e-637fe5001cee" providerId="ADAL" clId="{4DBAC2E2-50B0-4532-81B9-F19B8815167C}" dt="2018-12-02T23:52:59.936" v="1269" actId="1076"/>
          <ac:cxnSpMkLst>
            <pc:docMk/>
            <pc:sldMk cId="1302641414" sldId="288"/>
            <ac:cxnSpMk id="61" creationId="{FE0011A2-940E-4FF0-9833-8F68212ACBE6}"/>
          </ac:cxnSpMkLst>
        </pc:cxnChg>
        <pc:cxnChg chg="add del mod">
          <ac:chgData name="Satterla, John" userId="1803870d-eb77-4cce-8b0e-637fe5001cee" providerId="ADAL" clId="{4DBAC2E2-50B0-4532-81B9-F19B8815167C}" dt="2018-12-02T23:53:31.837" v="1273" actId="478"/>
          <ac:cxnSpMkLst>
            <pc:docMk/>
            <pc:sldMk cId="1302641414" sldId="288"/>
            <ac:cxnSpMk id="94" creationId="{3D0B66CC-C078-4D23-9711-4598E1773D55}"/>
          </ac:cxnSpMkLst>
        </pc:cxnChg>
        <pc:cxnChg chg="add mod">
          <ac:chgData name="Satterla, John" userId="1803870d-eb77-4cce-8b0e-637fe5001cee" providerId="ADAL" clId="{4DBAC2E2-50B0-4532-81B9-F19B8815167C}" dt="2018-12-02T23:53:56.891" v="1276" actId="13822"/>
          <ac:cxnSpMkLst>
            <pc:docMk/>
            <pc:sldMk cId="1302641414" sldId="288"/>
            <ac:cxnSpMk id="96" creationId="{B797A9B5-4772-4C0C-9030-34C469AF1C3D}"/>
          </ac:cxnSpMkLst>
        </pc:cxnChg>
        <pc:cxnChg chg="mod">
          <ac:chgData name="Satterla, John" userId="1803870d-eb77-4cce-8b0e-637fe5001cee" providerId="ADAL" clId="{4DBAC2E2-50B0-4532-81B9-F19B8815167C}" dt="2018-12-02T23:37:08.057" v="1127" actId="1076"/>
          <ac:cxnSpMkLst>
            <pc:docMk/>
            <pc:sldMk cId="1302641414" sldId="288"/>
            <ac:cxnSpMk id="111" creationId="{9D0DD712-525B-4685-A8EA-CEC5A28BEB4B}"/>
          </ac:cxnSpMkLst>
        </pc:cxnChg>
        <pc:cxnChg chg="mod">
          <ac:chgData name="Satterla, John" userId="1803870d-eb77-4cce-8b0e-637fe5001cee" providerId="ADAL" clId="{4DBAC2E2-50B0-4532-81B9-F19B8815167C}" dt="2018-12-02T23:14:27.960" v="1032" actId="1076"/>
          <ac:cxnSpMkLst>
            <pc:docMk/>
            <pc:sldMk cId="1302641414" sldId="288"/>
            <ac:cxnSpMk id="119" creationId="{55756EBD-90BA-4759-BE36-F16552F0D07E}"/>
          </ac:cxnSpMkLst>
        </pc:cxnChg>
        <pc:cxnChg chg="mod">
          <ac:chgData name="Satterla, John" userId="1803870d-eb77-4cce-8b0e-637fe5001cee" providerId="ADAL" clId="{4DBAC2E2-50B0-4532-81B9-F19B8815167C}" dt="2018-12-02T23:16:39.870" v="1048" actId="1076"/>
          <ac:cxnSpMkLst>
            <pc:docMk/>
            <pc:sldMk cId="1302641414" sldId="288"/>
            <ac:cxnSpMk id="123" creationId="{5925C1E7-086E-4888-B936-FF87F495A88D}"/>
          </ac:cxnSpMkLst>
        </pc:cxnChg>
        <pc:cxnChg chg="mod">
          <ac:chgData name="Satterla, John" userId="1803870d-eb77-4cce-8b0e-637fe5001cee" providerId="ADAL" clId="{4DBAC2E2-50B0-4532-81B9-F19B8815167C}" dt="2018-12-02T23:37:08.057" v="1127" actId="1076"/>
          <ac:cxnSpMkLst>
            <pc:docMk/>
            <pc:sldMk cId="1302641414" sldId="288"/>
            <ac:cxnSpMk id="131" creationId="{F12109BF-6BA0-4657-9802-E79579D2E016}"/>
          </ac:cxnSpMkLst>
        </pc:cxnChg>
        <pc:cxnChg chg="mod">
          <ac:chgData name="Satterla, John" userId="1803870d-eb77-4cce-8b0e-637fe5001cee" providerId="ADAL" clId="{4DBAC2E2-50B0-4532-81B9-F19B8815167C}" dt="2018-12-02T23:52:59.936" v="1269" actId="1076"/>
          <ac:cxnSpMkLst>
            <pc:docMk/>
            <pc:sldMk cId="1302641414" sldId="288"/>
            <ac:cxnSpMk id="137" creationId="{1A039239-86A8-4967-A58C-83BC0783D1D0}"/>
          </ac:cxnSpMkLst>
        </pc:cxnChg>
        <pc:cxnChg chg="mod">
          <ac:chgData name="Satterla, John" userId="1803870d-eb77-4cce-8b0e-637fe5001cee" providerId="ADAL" clId="{4DBAC2E2-50B0-4532-81B9-F19B8815167C}" dt="2018-12-02T23:52:59.936" v="1269" actId="1076"/>
          <ac:cxnSpMkLst>
            <pc:docMk/>
            <pc:sldMk cId="1302641414" sldId="288"/>
            <ac:cxnSpMk id="140" creationId="{C8A15756-E40C-4AE3-9B1D-26E762D62FF5}"/>
          </ac:cxnSpMkLst>
        </pc:cxnChg>
        <pc:cxnChg chg="mod">
          <ac:chgData name="Satterla, John" userId="1803870d-eb77-4cce-8b0e-637fe5001cee" providerId="ADAL" clId="{4DBAC2E2-50B0-4532-81B9-F19B8815167C}" dt="2018-12-02T23:52:59.936" v="1269" actId="1076"/>
          <ac:cxnSpMkLst>
            <pc:docMk/>
            <pc:sldMk cId="1302641414" sldId="288"/>
            <ac:cxnSpMk id="143" creationId="{57A3F7BB-759B-44B1-BCEC-6982EE7A624F}"/>
          </ac:cxnSpMkLst>
        </pc:cxnChg>
        <pc:cxnChg chg="add mod">
          <ac:chgData name="Satterla, John" userId="1803870d-eb77-4cce-8b0e-637fe5001cee" providerId="ADAL" clId="{4DBAC2E2-50B0-4532-81B9-F19B8815167C}" dt="2018-12-02T23:52:59.936" v="1269" actId="1076"/>
          <ac:cxnSpMkLst>
            <pc:docMk/>
            <pc:sldMk cId="1302641414" sldId="288"/>
            <ac:cxnSpMk id="167" creationId="{B2F7F119-930F-44BD-A0EF-EE7D7A6BC485}"/>
          </ac:cxnSpMkLst>
        </pc:cxnChg>
        <pc:cxnChg chg="add mod">
          <ac:chgData name="Satterla, John" userId="1803870d-eb77-4cce-8b0e-637fe5001cee" providerId="ADAL" clId="{4DBAC2E2-50B0-4532-81B9-F19B8815167C}" dt="2018-12-02T23:52:59.936" v="1269" actId="1076"/>
          <ac:cxnSpMkLst>
            <pc:docMk/>
            <pc:sldMk cId="1302641414" sldId="288"/>
            <ac:cxnSpMk id="168" creationId="{F9268F67-84D7-4000-8FFF-4927B6EDD8E8}"/>
          </ac:cxnSpMkLst>
        </pc:cxnChg>
        <pc:cxnChg chg="del mod">
          <ac:chgData name="Satterla, John" userId="1803870d-eb77-4cce-8b0e-637fe5001cee" providerId="ADAL" clId="{4DBAC2E2-50B0-4532-81B9-F19B8815167C}" dt="2018-12-02T23:38:44.024" v="1149" actId="478"/>
          <ac:cxnSpMkLst>
            <pc:docMk/>
            <pc:sldMk cId="1302641414" sldId="288"/>
            <ac:cxnSpMk id="183" creationId="{F8471A6A-A2BF-482F-9FDB-771DEDA45A53}"/>
          </ac:cxnSpMkLst>
        </pc:cxnChg>
        <pc:cxnChg chg="add mod">
          <ac:chgData name="Satterla, John" userId="1803870d-eb77-4cce-8b0e-637fe5001cee" providerId="ADAL" clId="{4DBAC2E2-50B0-4532-81B9-F19B8815167C}" dt="2018-12-02T23:55:42.078" v="1343" actId="1035"/>
          <ac:cxnSpMkLst>
            <pc:docMk/>
            <pc:sldMk cId="1302641414" sldId="288"/>
            <ac:cxnSpMk id="209" creationId="{A72D6699-42A3-4275-977F-664A4C7D3C13}"/>
          </ac:cxnSpMkLst>
        </pc:cxnChg>
        <pc:cxnChg chg="add del mod">
          <ac:chgData name="Satterla, John" userId="1803870d-eb77-4cce-8b0e-637fe5001cee" providerId="ADAL" clId="{4DBAC2E2-50B0-4532-81B9-F19B8815167C}" dt="2018-12-02T23:54:56.068" v="1331" actId="11529"/>
          <ac:cxnSpMkLst>
            <pc:docMk/>
            <pc:sldMk cId="1302641414" sldId="288"/>
            <ac:cxnSpMk id="1029" creationId="{87352D9F-B1E2-434F-9C92-ECD637071F64}"/>
          </ac:cxnSpMkLst>
        </pc:cxnChg>
        <pc:cxnChg chg="add mod">
          <ac:chgData name="Satterla, John" userId="1803870d-eb77-4cce-8b0e-637fe5001cee" providerId="ADAL" clId="{4DBAC2E2-50B0-4532-81B9-F19B8815167C}" dt="2018-12-02T23:55:07.622" v="1333" actId="13822"/>
          <ac:cxnSpMkLst>
            <pc:docMk/>
            <pc:sldMk cId="1302641414" sldId="288"/>
            <ac:cxnSpMk id="1035" creationId="{041482A5-D3AC-40C3-91D4-1A44E06AAF44}"/>
          </ac:cxnSpMkLst>
        </pc:cxnChg>
      </pc:sldChg>
      <pc:sldChg chg="addSp delSp modSp del">
        <pc:chgData name="Satterla, John" userId="1803870d-eb77-4cce-8b0e-637fe5001cee" providerId="ADAL" clId="{4DBAC2E2-50B0-4532-81B9-F19B8815167C}" dt="2018-12-05T05:10:38.672" v="2632" actId="2696"/>
        <pc:sldMkLst>
          <pc:docMk/>
          <pc:sldMk cId="2596930876" sldId="353"/>
        </pc:sldMkLst>
        <pc:picChg chg="del">
          <ac:chgData name="Satterla, John" userId="1803870d-eb77-4cce-8b0e-637fe5001cee" providerId="ADAL" clId="{4DBAC2E2-50B0-4532-81B9-F19B8815167C}" dt="2018-12-05T04:06:51.891" v="2413" actId="478"/>
          <ac:picMkLst>
            <pc:docMk/>
            <pc:sldMk cId="2596930876" sldId="353"/>
            <ac:picMk id="3" creationId="{B2FB2BD5-CEF4-4D0C-84D6-3A08D704BFE3}"/>
          </ac:picMkLst>
        </pc:picChg>
        <pc:picChg chg="add mod modCrop">
          <ac:chgData name="Satterla, John" userId="1803870d-eb77-4cce-8b0e-637fe5001cee" providerId="ADAL" clId="{4DBAC2E2-50B0-4532-81B9-F19B8815167C}" dt="2018-12-05T03:18:17.055" v="2316" actId="732"/>
          <ac:picMkLst>
            <pc:docMk/>
            <pc:sldMk cId="2596930876" sldId="353"/>
            <ac:picMk id="7" creationId="{263EFE2C-F08D-480B-AB58-529AEAC978A9}"/>
          </ac:picMkLst>
        </pc:picChg>
        <pc:picChg chg="add mod">
          <ac:chgData name="Satterla, John" userId="1803870d-eb77-4cce-8b0e-637fe5001cee" providerId="ADAL" clId="{4DBAC2E2-50B0-4532-81B9-F19B8815167C}" dt="2018-12-05T04:06:56.446" v="2415" actId="1076"/>
          <ac:picMkLst>
            <pc:docMk/>
            <pc:sldMk cId="2596930876" sldId="353"/>
            <ac:picMk id="9" creationId="{D99AC0DA-DC43-491D-96C2-7E7C8E24DE5E}"/>
          </ac:picMkLst>
        </pc:picChg>
      </pc:sldChg>
      <pc:sldChg chg="add">
        <pc:chgData name="Satterla, John" userId="1803870d-eb77-4cce-8b0e-637fe5001cee" providerId="ADAL" clId="{4DBAC2E2-50B0-4532-81B9-F19B8815167C}" dt="2018-12-05T05:10:50.565" v="2634"/>
        <pc:sldMkLst>
          <pc:docMk/>
          <pc:sldMk cId="3619793899" sldId="353"/>
        </pc:sldMkLst>
      </pc:sldChg>
      <pc:sldChg chg="modSp add ord">
        <pc:chgData name="Satterla, John" userId="1803870d-eb77-4cce-8b0e-637fe5001cee" providerId="ADAL" clId="{4DBAC2E2-50B0-4532-81B9-F19B8815167C}" dt="2018-12-02T23:00:36.514" v="923"/>
        <pc:sldMkLst>
          <pc:docMk/>
          <pc:sldMk cId="79262674" sldId="355"/>
        </pc:sldMkLst>
        <pc:spChg chg="mod">
          <ac:chgData name="Satterla, John" userId="1803870d-eb77-4cce-8b0e-637fe5001cee" providerId="ADAL" clId="{4DBAC2E2-50B0-4532-81B9-F19B8815167C}" dt="2018-12-02T22:31:54.604" v="28" actId="20577"/>
          <ac:spMkLst>
            <pc:docMk/>
            <pc:sldMk cId="79262674" sldId="355"/>
            <ac:spMk id="2" creationId="{4F6EC132-364B-434F-B845-D660835285CB}"/>
          </ac:spMkLst>
        </pc:spChg>
        <pc:spChg chg="mod">
          <ac:chgData name="Satterla, John" userId="1803870d-eb77-4cce-8b0e-637fe5001cee" providerId="ADAL" clId="{4DBAC2E2-50B0-4532-81B9-F19B8815167C}" dt="2018-12-02T23:00:36.514" v="923"/>
          <ac:spMkLst>
            <pc:docMk/>
            <pc:sldMk cId="79262674" sldId="355"/>
            <ac:spMk id="3" creationId="{CAE3E53E-FAB4-4C13-9C7F-9FE13DFDFE0B}"/>
          </ac:spMkLst>
        </pc:spChg>
      </pc:sldChg>
      <pc:sldChg chg="modSp add">
        <pc:chgData name="Satterla, John" userId="1803870d-eb77-4cce-8b0e-637fe5001cee" providerId="ADAL" clId="{4DBAC2E2-50B0-4532-81B9-F19B8815167C}" dt="2018-12-05T05:36:04.711" v="2780" actId="20577"/>
        <pc:sldMkLst>
          <pc:docMk/>
          <pc:sldMk cId="900530296" sldId="356"/>
        </pc:sldMkLst>
        <pc:spChg chg="mod">
          <ac:chgData name="Satterla, John" userId="1803870d-eb77-4cce-8b0e-637fe5001cee" providerId="ADAL" clId="{4DBAC2E2-50B0-4532-81B9-F19B8815167C}" dt="2018-12-02T22:32:12.607" v="46" actId="313"/>
          <ac:spMkLst>
            <pc:docMk/>
            <pc:sldMk cId="900530296" sldId="356"/>
            <ac:spMk id="2" creationId="{4F6EC132-364B-434F-B845-D660835285CB}"/>
          </ac:spMkLst>
        </pc:spChg>
        <pc:spChg chg="mod">
          <ac:chgData name="Satterla, John" userId="1803870d-eb77-4cce-8b0e-637fe5001cee" providerId="ADAL" clId="{4DBAC2E2-50B0-4532-81B9-F19B8815167C}" dt="2018-12-05T05:36:04.711" v="2780" actId="20577"/>
          <ac:spMkLst>
            <pc:docMk/>
            <pc:sldMk cId="900530296" sldId="356"/>
            <ac:spMk id="3" creationId="{CAE3E53E-FAB4-4C13-9C7F-9FE13DFDFE0B}"/>
          </ac:spMkLst>
        </pc:spChg>
        <pc:spChg chg="mod">
          <ac:chgData name="Satterla, John" userId="1803870d-eb77-4cce-8b0e-637fe5001cee" providerId="ADAL" clId="{4DBAC2E2-50B0-4532-81B9-F19B8815167C}" dt="2018-12-05T05:35:27.197" v="2718" actId="1076"/>
          <ac:spMkLst>
            <pc:docMk/>
            <pc:sldMk cId="900530296" sldId="356"/>
            <ac:spMk id="5" creationId="{DA57E190-24AD-4269-B01D-E3A83DEFF372}"/>
          </ac:spMkLst>
        </pc:spChg>
      </pc:sldChg>
      <pc:sldChg chg="modSp add">
        <pc:chgData name="Satterla, John" userId="1803870d-eb77-4cce-8b0e-637fe5001cee" providerId="ADAL" clId="{4DBAC2E2-50B0-4532-81B9-F19B8815167C}" dt="2018-12-02T22:33:08.761" v="53" actId="20577"/>
        <pc:sldMkLst>
          <pc:docMk/>
          <pc:sldMk cId="4183764127" sldId="357"/>
        </pc:sldMkLst>
        <pc:spChg chg="mod">
          <ac:chgData name="Satterla, John" userId="1803870d-eb77-4cce-8b0e-637fe5001cee" providerId="ADAL" clId="{4DBAC2E2-50B0-4532-81B9-F19B8815167C}" dt="2018-12-02T22:33:08.761" v="53" actId="20577"/>
          <ac:spMkLst>
            <pc:docMk/>
            <pc:sldMk cId="4183764127" sldId="357"/>
            <ac:spMk id="2" creationId="{4F6EC132-364B-434F-B845-D660835285CB}"/>
          </ac:spMkLst>
        </pc:spChg>
      </pc:sldChg>
      <pc:sldChg chg="modSp add">
        <pc:chgData name="Satterla, John" userId="1803870d-eb77-4cce-8b0e-637fe5001cee" providerId="ADAL" clId="{4DBAC2E2-50B0-4532-81B9-F19B8815167C}" dt="2018-12-05T05:06:38.770" v="2519" actId="1076"/>
        <pc:sldMkLst>
          <pc:docMk/>
          <pc:sldMk cId="3394232742" sldId="358"/>
        </pc:sldMkLst>
        <pc:spChg chg="mod">
          <ac:chgData name="Satterla, John" userId="1803870d-eb77-4cce-8b0e-637fe5001cee" providerId="ADAL" clId="{4DBAC2E2-50B0-4532-81B9-F19B8815167C}" dt="2018-12-02T22:35:05.132" v="84" actId="20577"/>
          <ac:spMkLst>
            <pc:docMk/>
            <pc:sldMk cId="3394232742" sldId="358"/>
            <ac:spMk id="2" creationId="{187768C1-5A8F-4B12-A4E0-94BBE068AB61}"/>
          </ac:spMkLst>
        </pc:spChg>
        <pc:spChg chg="mod">
          <ac:chgData name="Satterla, John" userId="1803870d-eb77-4cce-8b0e-637fe5001cee" providerId="ADAL" clId="{4DBAC2E2-50B0-4532-81B9-F19B8815167C}" dt="2018-12-03T01:27:31.709" v="1852" actId="20577"/>
          <ac:spMkLst>
            <pc:docMk/>
            <pc:sldMk cId="3394232742" sldId="358"/>
            <ac:spMk id="3" creationId="{C994906E-1CFC-4CF2-87F0-CC53ADAAF5AC}"/>
          </ac:spMkLst>
        </pc:spChg>
        <pc:picChg chg="mod">
          <ac:chgData name="Satterla, John" userId="1803870d-eb77-4cce-8b0e-637fe5001cee" providerId="ADAL" clId="{4DBAC2E2-50B0-4532-81B9-F19B8815167C}" dt="2018-12-05T05:06:38.770" v="2519" actId="1076"/>
          <ac:picMkLst>
            <pc:docMk/>
            <pc:sldMk cId="3394232742" sldId="358"/>
            <ac:picMk id="5" creationId="{9DB7A2B7-203E-4A52-BC29-B185A1453923}"/>
          </ac:picMkLst>
        </pc:picChg>
      </pc:sldChg>
      <pc:sldChg chg="addSp delSp modSp add">
        <pc:chgData name="Satterla, John" userId="1803870d-eb77-4cce-8b0e-637fe5001cee" providerId="ADAL" clId="{4DBAC2E2-50B0-4532-81B9-F19B8815167C}" dt="2018-12-03T00:46:43.679" v="1397" actId="1076"/>
        <pc:sldMkLst>
          <pc:docMk/>
          <pc:sldMk cId="1428038450" sldId="359"/>
        </pc:sldMkLst>
        <pc:spChg chg="mod">
          <ac:chgData name="Satterla, John" userId="1803870d-eb77-4cce-8b0e-637fe5001cee" providerId="ADAL" clId="{4DBAC2E2-50B0-4532-81B9-F19B8815167C}" dt="2018-12-02T22:36:29.843" v="291" actId="20577"/>
          <ac:spMkLst>
            <pc:docMk/>
            <pc:sldMk cId="1428038450" sldId="359"/>
            <ac:spMk id="2" creationId="{120D8871-7ECC-4D90-BF6B-E6A67933945C}"/>
          </ac:spMkLst>
        </pc:spChg>
        <pc:spChg chg="mod">
          <ac:chgData name="Satterla, John" userId="1803870d-eb77-4cce-8b0e-637fe5001cee" providerId="ADAL" clId="{4DBAC2E2-50B0-4532-81B9-F19B8815167C}" dt="2018-12-02T22:41:14.104" v="922" actId="20577"/>
          <ac:spMkLst>
            <pc:docMk/>
            <pc:sldMk cId="1428038450" sldId="359"/>
            <ac:spMk id="3" creationId="{91C8B0E9-E502-457F-9640-35F9502C8C34}"/>
          </ac:spMkLst>
        </pc:spChg>
        <pc:spChg chg="mod">
          <ac:chgData name="Satterla, John" userId="1803870d-eb77-4cce-8b0e-637fe5001cee" providerId="ADAL" clId="{4DBAC2E2-50B0-4532-81B9-F19B8815167C}" dt="2018-12-02T22:38:50.439" v="579" actId="20577"/>
          <ac:spMkLst>
            <pc:docMk/>
            <pc:sldMk cId="1428038450" sldId="359"/>
            <ac:spMk id="4" creationId="{0DE030C5-44FF-461D-A0E5-3FDE355675C1}"/>
          </ac:spMkLst>
        </pc:spChg>
        <pc:spChg chg="add del">
          <ac:chgData name="Satterla, John" userId="1803870d-eb77-4cce-8b0e-637fe5001cee" providerId="ADAL" clId="{4DBAC2E2-50B0-4532-81B9-F19B8815167C}" dt="2018-12-02T22:38:20.048" v="558"/>
          <ac:spMkLst>
            <pc:docMk/>
            <pc:sldMk cId="1428038450" sldId="359"/>
            <ac:spMk id="5" creationId="{EC7243FA-4314-48BE-BC94-6867EC80C72B}"/>
          </ac:spMkLst>
        </pc:spChg>
        <pc:spChg chg="add del">
          <ac:chgData name="Satterla, John" userId="1803870d-eb77-4cce-8b0e-637fe5001cee" providerId="ADAL" clId="{4DBAC2E2-50B0-4532-81B9-F19B8815167C}" dt="2018-12-02T22:38:29.673" v="560" actId="478"/>
          <ac:spMkLst>
            <pc:docMk/>
            <pc:sldMk cId="1428038450" sldId="359"/>
            <ac:spMk id="6" creationId="{6A648F56-B188-4BA6-BB86-2FA02940AF4B}"/>
          </ac:spMkLst>
        </pc:spChg>
        <pc:spChg chg="add mod">
          <ac:chgData name="Satterla, John" userId="1803870d-eb77-4cce-8b0e-637fe5001cee" providerId="ADAL" clId="{4DBAC2E2-50B0-4532-81B9-F19B8815167C}" dt="2018-12-03T00:46:43.679" v="1397" actId="1076"/>
          <ac:spMkLst>
            <pc:docMk/>
            <pc:sldMk cId="1428038450" sldId="359"/>
            <ac:spMk id="8" creationId="{AFD85713-C86E-40B2-9F69-3BC4FFD5AE97}"/>
          </ac:spMkLst>
        </pc:spChg>
        <pc:picChg chg="add mod">
          <ac:chgData name="Satterla, John" userId="1803870d-eb77-4cce-8b0e-637fe5001cee" providerId="ADAL" clId="{4DBAC2E2-50B0-4532-81B9-F19B8815167C}" dt="2018-12-03T00:46:02.296" v="1359" actId="1076"/>
          <ac:picMkLst>
            <pc:docMk/>
            <pc:sldMk cId="1428038450" sldId="359"/>
            <ac:picMk id="7" creationId="{3A1C45BB-26DE-4852-9AF9-26576A8F55EE}"/>
          </ac:picMkLst>
        </pc:picChg>
        <pc:picChg chg="add del mod">
          <ac:chgData name="Satterla, John" userId="1803870d-eb77-4cce-8b0e-637fe5001cee" providerId="ADAL" clId="{4DBAC2E2-50B0-4532-81B9-F19B8815167C}" dt="2018-12-02T22:39:18.720" v="583" actId="478"/>
          <ac:picMkLst>
            <pc:docMk/>
            <pc:sldMk cId="1428038450" sldId="359"/>
            <ac:picMk id="1026" creationId="{5917A0EB-ED9D-493F-BA4F-5E8876F4941C}"/>
          </ac:picMkLst>
        </pc:picChg>
      </pc:sldChg>
      <pc:sldChg chg="addSp delSp modSp add">
        <pc:chgData name="Satterla, John" userId="1803870d-eb77-4cce-8b0e-637fe5001cee" providerId="ADAL" clId="{4DBAC2E2-50B0-4532-81B9-F19B8815167C}" dt="2018-12-03T01:25:16.149" v="1683" actId="20577"/>
        <pc:sldMkLst>
          <pc:docMk/>
          <pc:sldMk cId="3795220433" sldId="360"/>
        </pc:sldMkLst>
        <pc:spChg chg="mod">
          <ac:chgData name="Satterla, John" userId="1803870d-eb77-4cce-8b0e-637fe5001cee" providerId="ADAL" clId="{4DBAC2E2-50B0-4532-81B9-F19B8815167C}" dt="2018-12-03T01:25:16.149" v="1683" actId="20577"/>
          <ac:spMkLst>
            <pc:docMk/>
            <pc:sldMk cId="3795220433" sldId="360"/>
            <ac:spMk id="3" creationId="{91C8B0E9-E502-457F-9640-35F9502C8C34}"/>
          </ac:spMkLst>
        </pc:spChg>
        <pc:spChg chg="mod">
          <ac:chgData name="Satterla, John" userId="1803870d-eb77-4cce-8b0e-637fe5001cee" providerId="ADAL" clId="{4DBAC2E2-50B0-4532-81B9-F19B8815167C}" dt="2018-12-03T00:52:08.310" v="1659" actId="1076"/>
          <ac:spMkLst>
            <pc:docMk/>
            <pc:sldMk cId="3795220433" sldId="360"/>
            <ac:spMk id="4" creationId="{0DE030C5-44FF-461D-A0E5-3FDE355675C1}"/>
          </ac:spMkLst>
        </pc:spChg>
        <pc:spChg chg="add mod">
          <ac:chgData name="Satterla, John" userId="1803870d-eb77-4cce-8b0e-637fe5001cee" providerId="ADAL" clId="{4DBAC2E2-50B0-4532-81B9-F19B8815167C}" dt="2018-12-03T01:06:20.050" v="1665"/>
          <ac:spMkLst>
            <pc:docMk/>
            <pc:sldMk cId="3795220433" sldId="360"/>
            <ac:spMk id="7" creationId="{0FBDF293-178C-4897-83C2-BF0B1FCFAD87}"/>
          </ac:spMkLst>
        </pc:spChg>
        <pc:spChg chg="add mod">
          <ac:chgData name="Satterla, John" userId="1803870d-eb77-4cce-8b0e-637fe5001cee" providerId="ADAL" clId="{4DBAC2E2-50B0-4532-81B9-F19B8815167C}" dt="2018-12-03T01:06:37.009" v="1670" actId="5793"/>
          <ac:spMkLst>
            <pc:docMk/>
            <pc:sldMk cId="3795220433" sldId="360"/>
            <ac:spMk id="9" creationId="{AE2E0B09-F43F-4438-909F-00685FEF7CDA}"/>
          </ac:spMkLst>
        </pc:spChg>
        <pc:picChg chg="add mod">
          <ac:chgData name="Satterla, John" userId="1803870d-eb77-4cce-8b0e-637fe5001cee" providerId="ADAL" clId="{4DBAC2E2-50B0-4532-81B9-F19B8815167C}" dt="2018-12-03T00:52:15.101" v="1661" actId="1076"/>
          <ac:picMkLst>
            <pc:docMk/>
            <pc:sldMk cId="3795220433" sldId="360"/>
            <ac:picMk id="5" creationId="{929DFF3E-BCC7-4411-A0B6-9E28A5C2F9E6}"/>
          </ac:picMkLst>
        </pc:picChg>
        <pc:picChg chg="add mod">
          <ac:chgData name="Satterla, John" userId="1803870d-eb77-4cce-8b0e-637fe5001cee" providerId="ADAL" clId="{4DBAC2E2-50B0-4532-81B9-F19B8815167C}" dt="2018-12-03T00:52:15.101" v="1661" actId="1076"/>
          <ac:picMkLst>
            <pc:docMk/>
            <pc:sldMk cId="3795220433" sldId="360"/>
            <ac:picMk id="6" creationId="{F6F20B0D-AFAA-4A6B-9ED7-7E25C68723B3}"/>
          </ac:picMkLst>
        </pc:picChg>
        <pc:picChg chg="add mod">
          <ac:chgData name="Satterla, John" userId="1803870d-eb77-4cce-8b0e-637fe5001cee" providerId="ADAL" clId="{4DBAC2E2-50B0-4532-81B9-F19B8815167C}" dt="2018-12-03T01:23:59.012" v="1674" actId="1076"/>
          <ac:picMkLst>
            <pc:docMk/>
            <pc:sldMk cId="3795220433" sldId="360"/>
            <ac:picMk id="8" creationId="{08D3C55F-0F95-4BED-9A6A-7FFE69B840B0}"/>
          </ac:picMkLst>
        </pc:picChg>
        <pc:picChg chg="del">
          <ac:chgData name="Satterla, John" userId="1803870d-eb77-4cce-8b0e-637fe5001cee" providerId="ADAL" clId="{4DBAC2E2-50B0-4532-81B9-F19B8815167C}" dt="2018-12-02T22:39:13.090" v="582" actId="478"/>
          <ac:picMkLst>
            <pc:docMk/>
            <pc:sldMk cId="3795220433" sldId="360"/>
            <ac:picMk id="1026" creationId="{5917A0EB-ED9D-493F-BA4F-5E8876F4941C}"/>
          </ac:picMkLst>
        </pc:picChg>
      </pc:sldChg>
      <pc:sldChg chg="modSp add">
        <pc:chgData name="Satterla, John" userId="1803870d-eb77-4cce-8b0e-637fe5001cee" providerId="ADAL" clId="{4DBAC2E2-50B0-4532-81B9-F19B8815167C}" dt="2018-12-03T01:30:18.091" v="2261" actId="20577"/>
        <pc:sldMkLst>
          <pc:docMk/>
          <pc:sldMk cId="1931487339" sldId="361"/>
        </pc:sldMkLst>
        <pc:spChg chg="mod">
          <ac:chgData name="Satterla, John" userId="1803870d-eb77-4cce-8b0e-637fe5001cee" providerId="ADAL" clId="{4DBAC2E2-50B0-4532-81B9-F19B8815167C}" dt="2018-12-03T01:30:18.091" v="2261" actId="20577"/>
          <ac:spMkLst>
            <pc:docMk/>
            <pc:sldMk cId="1931487339" sldId="361"/>
            <ac:spMk id="3" creationId="{C994906E-1CFC-4CF2-87F0-CC53ADAAF5AC}"/>
          </ac:spMkLst>
        </pc:spChg>
      </pc:sldChg>
      <pc:sldChg chg="addSp delSp modSp">
        <pc:chgData name="Satterla, John" userId="1803870d-eb77-4cce-8b0e-637fe5001cee" providerId="ADAL" clId="{4DBAC2E2-50B0-4532-81B9-F19B8815167C}" dt="2018-12-05T03:23:58.165" v="2337" actId="1076"/>
        <pc:sldMkLst>
          <pc:docMk/>
          <pc:sldMk cId="3726733632" sldId="362"/>
        </pc:sldMkLst>
        <pc:picChg chg="add del mod">
          <ac:chgData name="Satterla, John" userId="1803870d-eb77-4cce-8b0e-637fe5001cee" providerId="ADAL" clId="{4DBAC2E2-50B0-4532-81B9-F19B8815167C}" dt="2018-12-05T03:23:54.110" v="2335" actId="478"/>
          <ac:picMkLst>
            <pc:docMk/>
            <pc:sldMk cId="3726733632" sldId="362"/>
            <ac:picMk id="6" creationId="{CC82B7DE-5A2F-4051-A449-0BDA4937934D}"/>
          </ac:picMkLst>
        </pc:picChg>
        <pc:picChg chg="del mod">
          <ac:chgData name="Satterla, John" userId="1803870d-eb77-4cce-8b0e-637fe5001cee" providerId="ADAL" clId="{4DBAC2E2-50B0-4532-81B9-F19B8815167C}" dt="2018-12-05T03:23:33.157" v="2329" actId="478"/>
          <ac:picMkLst>
            <pc:docMk/>
            <pc:sldMk cId="3726733632" sldId="362"/>
            <ac:picMk id="7" creationId="{0EC81F27-28D0-4FD7-BB75-5BD21BAC2361}"/>
          </ac:picMkLst>
        </pc:picChg>
        <pc:picChg chg="add mod ord">
          <ac:chgData name="Satterla, John" userId="1803870d-eb77-4cce-8b0e-637fe5001cee" providerId="ADAL" clId="{4DBAC2E2-50B0-4532-81B9-F19B8815167C}" dt="2018-12-05T03:23:58.165" v="2337" actId="1076"/>
          <ac:picMkLst>
            <pc:docMk/>
            <pc:sldMk cId="3726733632" sldId="362"/>
            <ac:picMk id="10" creationId="{2E3ADEE3-04A9-4164-9996-B8B0A1DB1984}"/>
          </ac:picMkLst>
        </pc:picChg>
      </pc:sldChg>
      <pc:sldChg chg="addSp delSp modSp">
        <pc:chgData name="Satterla, John" userId="1803870d-eb77-4cce-8b0e-637fe5001cee" providerId="ADAL" clId="{4DBAC2E2-50B0-4532-81B9-F19B8815167C}" dt="2018-12-05T05:08:26.481" v="2588" actId="20577"/>
        <pc:sldMkLst>
          <pc:docMk/>
          <pc:sldMk cId="882395018" sldId="368"/>
        </pc:sldMkLst>
        <pc:spChg chg="mod">
          <ac:chgData name="Satterla, John" userId="1803870d-eb77-4cce-8b0e-637fe5001cee" providerId="ADAL" clId="{4DBAC2E2-50B0-4532-81B9-F19B8815167C}" dt="2018-12-05T05:08:26.481" v="2588" actId="20577"/>
          <ac:spMkLst>
            <pc:docMk/>
            <pc:sldMk cId="882395018" sldId="368"/>
            <ac:spMk id="2" creationId="{49032B86-2F14-4B84-A231-59EA86A68E9C}"/>
          </ac:spMkLst>
        </pc:spChg>
        <pc:spChg chg="del">
          <ac:chgData name="Satterla, John" userId="1803870d-eb77-4cce-8b0e-637fe5001cee" providerId="ADAL" clId="{4DBAC2E2-50B0-4532-81B9-F19B8815167C}" dt="2018-12-05T05:07:06.221" v="2520"/>
          <ac:spMkLst>
            <pc:docMk/>
            <pc:sldMk cId="882395018" sldId="368"/>
            <ac:spMk id="3" creationId="{D07F6A01-B51F-4F33-B364-E2215A6DD1EE}"/>
          </ac:spMkLst>
        </pc:spChg>
        <pc:spChg chg="add mod">
          <ac:chgData name="Satterla, John" userId="1803870d-eb77-4cce-8b0e-637fe5001cee" providerId="ADAL" clId="{4DBAC2E2-50B0-4532-81B9-F19B8815167C}" dt="2018-12-05T05:08:08.753" v="2555" actId="20577"/>
          <ac:spMkLst>
            <pc:docMk/>
            <pc:sldMk cId="882395018" sldId="368"/>
            <ac:spMk id="9" creationId="{19215853-492C-4B62-A072-3629AB37E554}"/>
          </ac:spMkLst>
        </pc:spChg>
        <pc:spChg chg="add mod">
          <ac:chgData name="Satterla, John" userId="1803870d-eb77-4cce-8b0e-637fe5001cee" providerId="ADAL" clId="{4DBAC2E2-50B0-4532-81B9-F19B8815167C}" dt="2018-12-05T05:07:55.712" v="2546" actId="1076"/>
          <ac:spMkLst>
            <pc:docMk/>
            <pc:sldMk cId="882395018" sldId="368"/>
            <ac:spMk id="12" creationId="{030BFC53-1324-491E-8B95-D1F13B97FEC0}"/>
          </ac:spMkLst>
        </pc:spChg>
        <pc:spChg chg="add mod">
          <ac:chgData name="Satterla, John" userId="1803870d-eb77-4cce-8b0e-637fe5001cee" providerId="ADAL" clId="{4DBAC2E2-50B0-4532-81B9-F19B8815167C}" dt="2018-12-05T05:08:03.486" v="2554" actId="20577"/>
          <ac:spMkLst>
            <pc:docMk/>
            <pc:sldMk cId="882395018" sldId="368"/>
            <ac:spMk id="15" creationId="{0DC2C9BF-C82D-4D5D-86DE-49E558B3053F}"/>
          </ac:spMkLst>
        </pc:spChg>
        <pc:picChg chg="add mod">
          <ac:chgData name="Satterla, John" userId="1803870d-eb77-4cce-8b0e-637fe5001cee" providerId="ADAL" clId="{4DBAC2E2-50B0-4532-81B9-F19B8815167C}" dt="2018-12-05T05:07:07.529" v="2521" actId="1076"/>
          <ac:picMkLst>
            <pc:docMk/>
            <pc:sldMk cId="882395018" sldId="368"/>
            <ac:picMk id="6" creationId="{8F5737D4-15EC-4766-8F1F-0344825ECCD0}"/>
          </ac:picMkLst>
        </pc:picChg>
        <pc:cxnChg chg="add mod">
          <ac:chgData name="Satterla, John" userId="1803870d-eb77-4cce-8b0e-637fe5001cee" providerId="ADAL" clId="{4DBAC2E2-50B0-4532-81B9-F19B8815167C}" dt="2018-12-05T05:08:14.437" v="2556" actId="14100"/>
          <ac:cxnSpMkLst>
            <pc:docMk/>
            <pc:sldMk cId="882395018" sldId="368"/>
            <ac:cxnSpMk id="8" creationId="{0F3FFE6B-F165-4066-905D-76DC42F3D6D3}"/>
          </ac:cxnSpMkLst>
        </pc:cxnChg>
        <pc:cxnChg chg="add mod">
          <ac:chgData name="Satterla, John" userId="1803870d-eb77-4cce-8b0e-637fe5001cee" providerId="ADAL" clId="{4DBAC2E2-50B0-4532-81B9-F19B8815167C}" dt="2018-12-05T05:07:34.141" v="2539" actId="11529"/>
          <ac:cxnSpMkLst>
            <pc:docMk/>
            <pc:sldMk cId="882395018" sldId="368"/>
            <ac:cxnSpMk id="11" creationId="{A0E99808-A3B2-427B-9E1A-B906E402DCDE}"/>
          </ac:cxnSpMkLst>
        </pc:cxnChg>
        <pc:cxnChg chg="add mod">
          <ac:chgData name="Satterla, John" userId="1803870d-eb77-4cce-8b0e-637fe5001cee" providerId="ADAL" clId="{4DBAC2E2-50B0-4532-81B9-F19B8815167C}" dt="2018-12-05T05:07:49.129" v="2545" actId="11529"/>
          <ac:cxnSpMkLst>
            <pc:docMk/>
            <pc:sldMk cId="882395018" sldId="368"/>
            <ac:cxnSpMk id="14" creationId="{317A76A3-E649-424D-9E99-6AAF970A1FEF}"/>
          </ac:cxnSpMkLst>
        </pc:cxnChg>
      </pc:sldChg>
      <pc:sldChg chg="del">
        <pc:chgData name="Satterla, John" userId="1803870d-eb77-4cce-8b0e-637fe5001cee" providerId="ADAL" clId="{4DBAC2E2-50B0-4532-81B9-F19B8815167C}" dt="2018-12-05T05:11:42.133" v="2668" actId="2696"/>
        <pc:sldMkLst>
          <pc:docMk/>
          <pc:sldMk cId="1923774703" sldId="369"/>
        </pc:sldMkLst>
      </pc:sldChg>
      <pc:sldChg chg="modSp del">
        <pc:chgData name="Satterla, John" userId="1803870d-eb77-4cce-8b0e-637fe5001cee" providerId="ADAL" clId="{4DBAC2E2-50B0-4532-81B9-F19B8815167C}" dt="2018-12-05T05:10:38.684" v="2633" actId="2696"/>
        <pc:sldMkLst>
          <pc:docMk/>
          <pc:sldMk cId="1940468759" sldId="370"/>
        </pc:sldMkLst>
        <pc:spChg chg="mod">
          <ac:chgData name="Satterla, John" userId="1803870d-eb77-4cce-8b0e-637fe5001cee" providerId="ADAL" clId="{4DBAC2E2-50B0-4532-81B9-F19B8815167C}" dt="2018-12-05T04:11:28.114" v="2418"/>
          <ac:spMkLst>
            <pc:docMk/>
            <pc:sldMk cId="1940468759" sldId="370"/>
            <ac:spMk id="3" creationId="{A86DA3BC-81B1-4E0E-932A-9DEB457DB7A0}"/>
          </ac:spMkLst>
        </pc:spChg>
      </pc:sldChg>
      <pc:sldChg chg="modSp add del">
        <pc:chgData name="Satterla, John" userId="1803870d-eb77-4cce-8b0e-637fe5001cee" providerId="ADAL" clId="{4DBAC2E2-50B0-4532-81B9-F19B8815167C}" dt="2018-12-05T05:11:31.258" v="2666" actId="2696"/>
        <pc:sldMkLst>
          <pc:docMk/>
          <pc:sldMk cId="2937928694" sldId="370"/>
        </pc:sldMkLst>
        <pc:spChg chg="mod">
          <ac:chgData name="Satterla, John" userId="1803870d-eb77-4cce-8b0e-637fe5001cee" providerId="ADAL" clId="{4DBAC2E2-50B0-4532-81B9-F19B8815167C}" dt="2018-12-05T05:11:06.819" v="2665" actId="20577"/>
          <ac:spMkLst>
            <pc:docMk/>
            <pc:sldMk cId="2937928694" sldId="370"/>
            <ac:spMk id="2" creationId="{2554F070-2795-4AB6-BEF9-3D9203B1A7E1}"/>
          </ac:spMkLst>
        </pc:spChg>
      </pc:sldChg>
      <pc:sldChg chg="modSp add">
        <pc:chgData name="Satterla, John" userId="1803870d-eb77-4cce-8b0e-637fe5001cee" providerId="ADAL" clId="{4DBAC2E2-50B0-4532-81B9-F19B8815167C}" dt="2018-12-05T05:12:28.472" v="2717" actId="20577"/>
        <pc:sldMkLst>
          <pc:docMk/>
          <pc:sldMk cId="3461546772" sldId="370"/>
        </pc:sldMkLst>
        <pc:spChg chg="mod">
          <ac:chgData name="Satterla, John" userId="1803870d-eb77-4cce-8b0e-637fe5001cee" providerId="ADAL" clId="{4DBAC2E2-50B0-4532-81B9-F19B8815167C}" dt="2018-12-05T05:12:28.472" v="2717" actId="20577"/>
          <ac:spMkLst>
            <pc:docMk/>
            <pc:sldMk cId="3461546772" sldId="370"/>
            <ac:spMk id="3" creationId="{A86DA3BC-81B1-4E0E-932A-9DEB457DB7A0}"/>
          </ac:spMkLst>
        </pc:spChg>
      </pc:sldChg>
      <pc:sldChg chg="addSp modSp">
        <pc:chgData name="Satterla, John" userId="1803870d-eb77-4cce-8b0e-637fe5001cee" providerId="ADAL" clId="{4DBAC2E2-50B0-4532-81B9-F19B8815167C}" dt="2018-12-05T03:38:58.578" v="2349" actId="1076"/>
        <pc:sldMkLst>
          <pc:docMk/>
          <pc:sldMk cId="2452538079" sldId="389"/>
        </pc:sldMkLst>
        <pc:picChg chg="add mod modCrop">
          <ac:chgData name="Satterla, John" userId="1803870d-eb77-4cce-8b0e-637fe5001cee" providerId="ADAL" clId="{4DBAC2E2-50B0-4532-81B9-F19B8815167C}" dt="2018-12-05T03:38:58.578" v="2349" actId="1076"/>
          <ac:picMkLst>
            <pc:docMk/>
            <pc:sldMk cId="2452538079" sldId="389"/>
            <ac:picMk id="4" creationId="{B864BD54-DD4A-4567-B0B4-30470F0353BB}"/>
          </ac:picMkLst>
        </pc:picChg>
      </pc:sldChg>
      <pc:sldChg chg="modSp add del ord modNotesTx">
        <pc:chgData name="Satterla, John" userId="1803870d-eb77-4cce-8b0e-637fe5001cee" providerId="ADAL" clId="{4DBAC2E2-50B0-4532-81B9-F19B8815167C}" dt="2018-12-05T05:10:57.159" v="2636" actId="2696"/>
        <pc:sldMkLst>
          <pc:docMk/>
          <pc:sldMk cId="3376808141" sldId="407"/>
        </pc:sldMkLst>
        <pc:spChg chg="mod">
          <ac:chgData name="Satterla, John" userId="1803870d-eb77-4cce-8b0e-637fe5001cee" providerId="ADAL" clId="{4DBAC2E2-50B0-4532-81B9-F19B8815167C}" dt="2018-12-05T03:40:06.097" v="2353" actId="20577"/>
          <ac:spMkLst>
            <pc:docMk/>
            <pc:sldMk cId="3376808141" sldId="407"/>
            <ac:spMk id="2" creationId="{08278F77-BA36-432D-A2ED-A206EEA4428F}"/>
          </ac:spMkLst>
        </pc:spChg>
        <pc:spChg chg="mod">
          <ac:chgData name="Satterla, John" userId="1803870d-eb77-4cce-8b0e-637fe5001cee" providerId="ADAL" clId="{4DBAC2E2-50B0-4532-81B9-F19B8815167C}" dt="2018-12-05T05:06:07.761" v="2516" actId="20577"/>
          <ac:spMkLst>
            <pc:docMk/>
            <pc:sldMk cId="3376808141" sldId="407"/>
            <ac:spMk id="3" creationId="{28549528-DB48-4B72-88B7-5361A068C6FA}"/>
          </ac:spMkLst>
        </pc:spChg>
      </pc:sldChg>
      <pc:sldChg chg="addSp delSp modSp add">
        <pc:chgData name="Satterla, John" userId="1803870d-eb77-4cce-8b0e-637fe5001cee" providerId="ADAL" clId="{4DBAC2E2-50B0-4532-81B9-F19B8815167C}" dt="2018-12-05T05:12:10.947" v="2682" actId="20577"/>
        <pc:sldMkLst>
          <pc:docMk/>
          <pc:sldMk cId="1882991981" sldId="412"/>
        </pc:sldMkLst>
        <pc:spChg chg="mod">
          <ac:chgData name="Satterla, John" userId="1803870d-eb77-4cce-8b0e-637fe5001cee" providerId="ADAL" clId="{4DBAC2E2-50B0-4532-81B9-F19B8815167C}" dt="2018-12-05T05:01:23.457" v="2479" actId="20577"/>
          <ac:spMkLst>
            <pc:docMk/>
            <pc:sldMk cId="1882991981" sldId="412"/>
            <ac:spMk id="2" creationId="{97BDE10F-E3BB-4D4B-94E3-D4D5214A2448}"/>
          </ac:spMkLst>
        </pc:spChg>
        <pc:spChg chg="del">
          <ac:chgData name="Satterla, John" userId="1803870d-eb77-4cce-8b0e-637fe5001cee" providerId="ADAL" clId="{4DBAC2E2-50B0-4532-81B9-F19B8815167C}" dt="2018-12-05T05:03:28.936" v="2480" actId="478"/>
          <ac:spMkLst>
            <pc:docMk/>
            <pc:sldMk cId="1882991981" sldId="412"/>
            <ac:spMk id="3" creationId="{5F75E9DC-F163-4D18-995A-23AA69DF4F5B}"/>
          </ac:spMkLst>
        </pc:spChg>
        <pc:spChg chg="mod">
          <ac:chgData name="Satterla, John" userId="1803870d-eb77-4cce-8b0e-637fe5001cee" providerId="ADAL" clId="{4DBAC2E2-50B0-4532-81B9-F19B8815167C}" dt="2018-12-05T05:12:10.947" v="2682" actId="20577"/>
          <ac:spMkLst>
            <pc:docMk/>
            <pc:sldMk cId="1882991981" sldId="412"/>
            <ac:spMk id="4" creationId="{2C29B47B-F5A9-46A0-BBFE-A7EC59D28785}"/>
          </ac:spMkLst>
        </pc:spChg>
        <pc:spChg chg="add mod">
          <ac:chgData name="Satterla, John" userId="1803870d-eb77-4cce-8b0e-637fe5001cee" providerId="ADAL" clId="{4DBAC2E2-50B0-4532-81B9-F19B8815167C}" dt="2018-12-05T05:05:34.631" v="2509" actId="20577"/>
          <ac:spMkLst>
            <pc:docMk/>
            <pc:sldMk cId="1882991981" sldId="412"/>
            <ac:spMk id="9" creationId="{D848970E-DA9B-44CA-90A2-0A3A86A5E024}"/>
          </ac:spMkLst>
        </pc:spChg>
        <pc:spChg chg="add mod">
          <ac:chgData name="Satterla, John" userId="1803870d-eb77-4cce-8b0e-637fe5001cee" providerId="ADAL" clId="{4DBAC2E2-50B0-4532-81B9-F19B8815167C}" dt="2018-12-05T05:05:48.527" v="2514" actId="20577"/>
          <ac:spMkLst>
            <pc:docMk/>
            <pc:sldMk cId="1882991981" sldId="412"/>
            <ac:spMk id="10" creationId="{3A8405DE-F59A-40B7-A79A-B4B7FF266F8C}"/>
          </ac:spMkLst>
        </pc:spChg>
        <pc:picChg chg="add del mod">
          <ac:chgData name="Satterla, John" userId="1803870d-eb77-4cce-8b0e-637fe5001cee" providerId="ADAL" clId="{4DBAC2E2-50B0-4532-81B9-F19B8815167C}" dt="2018-12-05T05:04:46.471" v="2491" actId="478"/>
          <ac:picMkLst>
            <pc:docMk/>
            <pc:sldMk cId="1882991981" sldId="412"/>
            <ac:picMk id="5" creationId="{47149D1E-7D9A-4258-AB93-6E105670E4FA}"/>
          </ac:picMkLst>
        </pc:picChg>
        <pc:picChg chg="add del mod">
          <ac:chgData name="Satterla, John" userId="1803870d-eb77-4cce-8b0e-637fe5001cee" providerId="ADAL" clId="{4DBAC2E2-50B0-4532-81B9-F19B8815167C}" dt="2018-12-05T05:04:43.036" v="2490" actId="478"/>
          <ac:picMkLst>
            <pc:docMk/>
            <pc:sldMk cId="1882991981" sldId="412"/>
            <ac:picMk id="6" creationId="{E4A4219C-AF42-441E-A30A-67A53717C264}"/>
          </ac:picMkLst>
        </pc:picChg>
        <pc:picChg chg="add mod">
          <ac:chgData name="Satterla, John" userId="1803870d-eb77-4cce-8b0e-637fe5001cee" providerId="ADAL" clId="{4DBAC2E2-50B0-4532-81B9-F19B8815167C}" dt="2018-12-05T05:05:00.559" v="2498" actId="1076"/>
          <ac:picMkLst>
            <pc:docMk/>
            <pc:sldMk cId="1882991981" sldId="412"/>
            <ac:picMk id="7" creationId="{118DB19B-5B3D-4290-9E79-4A1331A4BA72}"/>
          </ac:picMkLst>
        </pc:picChg>
        <pc:picChg chg="add mod">
          <ac:chgData name="Satterla, John" userId="1803870d-eb77-4cce-8b0e-637fe5001cee" providerId="ADAL" clId="{4DBAC2E2-50B0-4532-81B9-F19B8815167C}" dt="2018-12-05T05:05:52.469" v="2515" actId="1076"/>
          <ac:picMkLst>
            <pc:docMk/>
            <pc:sldMk cId="1882991981" sldId="412"/>
            <ac:picMk id="8" creationId="{6FFDCEC5-A849-4967-9770-42D7AED693ED}"/>
          </ac:picMkLst>
        </pc:picChg>
      </pc:sldChg>
    </pc:docChg>
  </pc:docChgLst>
  <pc:docChgLst>
    <pc:chgData name="McClung, Zarka" userId="S::zarka.mcclung@ttu.edu::a7256411-3527-4684-8d99-fca6f9fffdc8" providerId="AD" clId="Web-{5F495D87-8157-64E3-BDC1-AE585A9FB7F6}"/>
    <pc:docChg chg="modSld">
      <pc:chgData name="McClung, Zarka" userId="S::zarka.mcclung@ttu.edu::a7256411-3527-4684-8d99-fca6f9fffdc8" providerId="AD" clId="Web-{5F495D87-8157-64E3-BDC1-AE585A9FB7F6}" dt="2018-11-06T00:17:57.911" v="63"/>
      <pc:docMkLst>
        <pc:docMk/>
      </pc:docMkLst>
    </pc:docChg>
  </pc:docChgLst>
  <pc:docChgLst>
    <pc:chgData name="Satterla, John" userId="S::john.satterla@ttu.edu::1803870d-eb77-4cce-8b0e-637fe5001cee" providerId="AD" clId="Web-{4FC23C5B-BE65-324D-CF54-AB6A4C18A949}"/>
    <pc:docChg chg="modSld">
      <pc:chgData name="Satterla, John" userId="S::john.satterla@ttu.edu::1803870d-eb77-4cce-8b0e-637fe5001cee" providerId="AD" clId="Web-{4FC23C5B-BE65-324D-CF54-AB6A4C18A949}" dt="2018-11-07T07:02:10.336" v="45" actId="1076"/>
      <pc:docMkLst>
        <pc:docMk/>
      </pc:docMkLst>
      <pc:sldChg chg="addSp delSp modSp">
        <pc:chgData name="Satterla, John" userId="S::john.satterla@ttu.edu::1803870d-eb77-4cce-8b0e-637fe5001cee" providerId="AD" clId="Web-{4FC23C5B-BE65-324D-CF54-AB6A4C18A949}" dt="2018-11-07T07:02:10.336" v="45" actId="1076"/>
        <pc:sldMkLst>
          <pc:docMk/>
          <pc:sldMk cId="1836414708" sldId="280"/>
        </pc:sldMkLst>
        <pc:picChg chg="del">
          <ac:chgData name="Satterla, John" userId="S::john.satterla@ttu.edu::1803870d-eb77-4cce-8b0e-637fe5001cee" providerId="AD" clId="Web-{4FC23C5B-BE65-324D-CF54-AB6A4C18A949}" dt="2018-11-07T07:00:50.146" v="40"/>
          <ac:picMkLst>
            <pc:docMk/>
            <pc:sldMk cId="1836414708" sldId="280"/>
            <ac:picMk id="3" creationId="{B1953EAD-4938-48DF-8E39-6CF33266ADF6}"/>
          </ac:picMkLst>
        </pc:picChg>
        <pc:picChg chg="add mod">
          <ac:chgData name="Satterla, John" userId="S::john.satterla@ttu.edu::1803870d-eb77-4cce-8b0e-637fe5001cee" providerId="AD" clId="Web-{4FC23C5B-BE65-324D-CF54-AB6A4C18A949}" dt="2018-11-07T07:02:10.336" v="45" actId="1076"/>
          <ac:picMkLst>
            <pc:docMk/>
            <pc:sldMk cId="1836414708" sldId="280"/>
            <ac:picMk id="5" creationId="{DD9DD575-4703-4CF7-BD19-2E9B07AC85FD}"/>
          </ac:picMkLst>
        </pc:picChg>
      </pc:sldChg>
    </pc:docChg>
  </pc:docChgLst>
  <pc:docChgLst>
    <pc:chgData name="Eakerns, Zachary" userId="S::zachary.eakerns@ttu.edu::f13e326a-83f9-4bab-9706-f5d04955d1f3" providerId="AD" clId="Web-{F6473B43-7D11-2684-A501-FAAE554F01FD}"/>
    <pc:docChg chg="addSld delSld modSld sldOrd">
      <pc:chgData name="Eakerns, Zachary" userId="S::zachary.eakerns@ttu.edu::f13e326a-83f9-4bab-9706-f5d04955d1f3" providerId="AD" clId="Web-{F6473B43-7D11-2684-A501-FAAE554F01FD}" dt="2018-12-04T23:13:31.520" v="988" actId="14100"/>
      <pc:docMkLst>
        <pc:docMk/>
      </pc:docMkLst>
      <pc:sldChg chg="addSp delSp modSp del delAnim">
        <pc:chgData name="Eakerns, Zachary" userId="S::zachary.eakerns@ttu.edu::f13e326a-83f9-4bab-9706-f5d04955d1f3" providerId="AD" clId="Web-{F6473B43-7D11-2684-A501-FAAE554F01FD}" dt="2018-12-04T22:57:37.788" v="685"/>
        <pc:sldMkLst>
          <pc:docMk/>
          <pc:sldMk cId="979365836" sldId="260"/>
        </pc:sldMkLst>
        <pc:spChg chg="mod">
          <ac:chgData name="Eakerns, Zachary" userId="S::zachary.eakerns@ttu.edu::f13e326a-83f9-4bab-9706-f5d04955d1f3" providerId="AD" clId="Web-{F6473B43-7D11-2684-A501-FAAE554F01FD}" dt="2018-12-04T22:57:34.006" v="682" actId="20577"/>
          <ac:spMkLst>
            <pc:docMk/>
            <pc:sldMk cId="979365836" sldId="260"/>
            <ac:spMk id="2" creationId="{4960453E-A51F-4491-8CE4-47C20C8743DE}"/>
          </ac:spMkLst>
        </pc:spChg>
        <pc:spChg chg="add del mod">
          <ac:chgData name="Eakerns, Zachary" userId="S::zachary.eakerns@ttu.edu::f13e326a-83f9-4bab-9706-f5d04955d1f3" providerId="AD" clId="Web-{F6473B43-7D11-2684-A501-FAAE554F01FD}" dt="2018-12-04T22:52:04.773" v="646"/>
          <ac:spMkLst>
            <pc:docMk/>
            <pc:sldMk cId="979365836" sldId="260"/>
            <ac:spMk id="6" creationId="{58927CAF-54B8-466C-8AC0-6CECE55C7334}"/>
          </ac:spMkLst>
        </pc:spChg>
        <pc:picChg chg="del">
          <ac:chgData name="Eakerns, Zachary" userId="S::zachary.eakerns@ttu.edu::f13e326a-83f9-4bab-9706-f5d04955d1f3" providerId="AD" clId="Web-{F6473B43-7D11-2684-A501-FAAE554F01FD}" dt="2018-12-04T22:52:03.554" v="645"/>
          <ac:picMkLst>
            <pc:docMk/>
            <pc:sldMk cId="979365836" sldId="260"/>
            <ac:picMk id="5" creationId="{91547E32-0DF3-448D-A315-329BDD99ABB1}"/>
          </ac:picMkLst>
        </pc:picChg>
        <pc:picChg chg="del">
          <ac:chgData name="Eakerns, Zachary" userId="S::zachary.eakerns@ttu.edu::f13e326a-83f9-4bab-9706-f5d04955d1f3" providerId="AD" clId="Web-{F6473B43-7D11-2684-A501-FAAE554F01FD}" dt="2018-12-04T22:52:06.117" v="647"/>
          <ac:picMkLst>
            <pc:docMk/>
            <pc:sldMk cId="979365836" sldId="260"/>
            <ac:picMk id="7" creationId="{5A252039-36A3-49C5-96A0-3A2CEF4DAC7D}"/>
          </ac:picMkLst>
        </pc:picChg>
      </pc:sldChg>
      <pc:sldChg chg="addSp delSp modSp addAnim delAnim">
        <pc:chgData name="Eakerns, Zachary" userId="S::zachary.eakerns@ttu.edu::f13e326a-83f9-4bab-9706-f5d04955d1f3" providerId="AD" clId="Web-{F6473B43-7D11-2684-A501-FAAE554F01FD}" dt="2018-12-04T23:07:48.349" v="917" actId="1076"/>
        <pc:sldMkLst>
          <pc:docMk/>
          <pc:sldMk cId="1139438409" sldId="286"/>
        </pc:sldMkLst>
        <pc:spChg chg="mod">
          <ac:chgData name="Eakerns, Zachary" userId="S::zachary.eakerns@ttu.edu::f13e326a-83f9-4bab-9706-f5d04955d1f3" providerId="AD" clId="Web-{F6473B43-7D11-2684-A501-FAAE554F01FD}" dt="2018-12-04T23:07:48.349" v="917" actId="1076"/>
          <ac:spMkLst>
            <pc:docMk/>
            <pc:sldMk cId="1139438409" sldId="286"/>
            <ac:spMk id="2" creationId="{149C0CC6-A28B-4888-A567-6C686CA759F9}"/>
          </ac:spMkLst>
        </pc:spChg>
        <pc:spChg chg="add del">
          <ac:chgData name="Eakerns, Zachary" userId="S::zachary.eakerns@ttu.edu::f13e326a-83f9-4bab-9706-f5d04955d1f3" providerId="AD" clId="Web-{F6473B43-7D11-2684-A501-FAAE554F01FD}" dt="2018-12-04T23:07:32.599" v="907"/>
          <ac:spMkLst>
            <pc:docMk/>
            <pc:sldMk cId="1139438409" sldId="286"/>
            <ac:spMk id="16" creationId="{3945402C-B214-4321-85C6-A26A27C09B51}"/>
          </ac:spMkLst>
        </pc:spChg>
        <pc:spChg chg="add del mod">
          <ac:chgData name="Eakerns, Zachary" userId="S::zachary.eakerns@ttu.edu::f13e326a-83f9-4bab-9706-f5d04955d1f3" providerId="AD" clId="Web-{F6473B43-7D11-2684-A501-FAAE554F01FD}" dt="2018-12-04T23:07:40.208" v="911" actId="20577"/>
          <ac:spMkLst>
            <pc:docMk/>
            <pc:sldMk cId="1139438409" sldId="286"/>
            <ac:spMk id="17" creationId="{829095BC-4E03-4064-B8C3-5E5F7C2A574F}"/>
          </ac:spMkLst>
        </pc:spChg>
        <pc:picChg chg="mod">
          <ac:chgData name="Eakerns, Zachary" userId="S::zachary.eakerns@ttu.edu::f13e326a-83f9-4bab-9706-f5d04955d1f3" providerId="AD" clId="Web-{F6473B43-7D11-2684-A501-FAAE554F01FD}" dt="2018-12-04T23:07:25.380" v="902" actId="1076"/>
          <ac:picMkLst>
            <pc:docMk/>
            <pc:sldMk cId="1139438409" sldId="286"/>
            <ac:picMk id="6" creationId="{42410F96-71AB-40BE-9C69-2C139E70BE17}"/>
          </ac:picMkLst>
        </pc:picChg>
        <pc:picChg chg="mod">
          <ac:chgData name="Eakerns, Zachary" userId="S::zachary.eakerns@ttu.edu::f13e326a-83f9-4bab-9706-f5d04955d1f3" providerId="AD" clId="Web-{F6473B43-7D11-2684-A501-FAAE554F01FD}" dt="2018-12-04T23:07:27.755" v="903" actId="1076"/>
          <ac:picMkLst>
            <pc:docMk/>
            <pc:sldMk cId="1139438409" sldId="286"/>
            <ac:picMk id="12" creationId="{A29CDC1A-687C-4BBC-A47A-AF1D707A38BC}"/>
          </ac:picMkLst>
        </pc:picChg>
      </pc:sldChg>
      <pc:sldChg chg="addSp delSp modSp delAnim">
        <pc:chgData name="Eakerns, Zachary" userId="S::zachary.eakerns@ttu.edu::f13e326a-83f9-4bab-9706-f5d04955d1f3" providerId="AD" clId="Web-{F6473B43-7D11-2684-A501-FAAE554F01FD}" dt="2018-12-04T22:37:21.603" v="360" actId="20577"/>
        <pc:sldMkLst>
          <pc:docMk/>
          <pc:sldMk cId="887614447" sldId="317"/>
        </pc:sldMkLst>
        <pc:spChg chg="mod">
          <ac:chgData name="Eakerns, Zachary" userId="S::zachary.eakerns@ttu.edu::f13e326a-83f9-4bab-9706-f5d04955d1f3" providerId="AD" clId="Web-{F6473B43-7D11-2684-A501-FAAE554F01FD}" dt="2018-12-04T22:35:02.447" v="202" actId="20577"/>
          <ac:spMkLst>
            <pc:docMk/>
            <pc:sldMk cId="887614447" sldId="317"/>
            <ac:spMk id="2" creationId="{619D5CB6-EAA5-41E9-8997-13925E26C303}"/>
          </ac:spMkLst>
        </pc:spChg>
        <pc:spChg chg="mod">
          <ac:chgData name="Eakerns, Zachary" userId="S::zachary.eakerns@ttu.edu::f13e326a-83f9-4bab-9706-f5d04955d1f3" providerId="AD" clId="Web-{F6473B43-7D11-2684-A501-FAAE554F01FD}" dt="2018-12-04T22:37:21.603" v="360" actId="20577"/>
          <ac:spMkLst>
            <pc:docMk/>
            <pc:sldMk cId="887614447" sldId="317"/>
            <ac:spMk id="3" creationId="{75C5C17C-F54B-473E-8CAA-905C3D5FAB36}"/>
          </ac:spMkLst>
        </pc:spChg>
        <pc:spChg chg="del">
          <ac:chgData name="Eakerns, Zachary" userId="S::zachary.eakerns@ttu.edu::f13e326a-83f9-4bab-9706-f5d04955d1f3" providerId="AD" clId="Web-{F6473B43-7D11-2684-A501-FAAE554F01FD}" dt="2018-12-04T22:34:56.650" v="193"/>
          <ac:spMkLst>
            <pc:docMk/>
            <pc:sldMk cId="887614447" sldId="317"/>
            <ac:spMk id="7" creationId="{70FA39F5-B3EE-4955-8AC4-5781363BF766}"/>
          </ac:spMkLst>
        </pc:spChg>
        <pc:picChg chg="del">
          <ac:chgData name="Eakerns, Zachary" userId="S::zachary.eakerns@ttu.edu::f13e326a-83f9-4bab-9706-f5d04955d1f3" providerId="AD" clId="Web-{F6473B43-7D11-2684-A501-FAAE554F01FD}" dt="2018-12-04T22:34:54.291" v="192"/>
          <ac:picMkLst>
            <pc:docMk/>
            <pc:sldMk cId="887614447" sldId="317"/>
            <ac:picMk id="5" creationId="{0BDF074F-75A7-4300-8516-CD07F8EE7042}"/>
          </ac:picMkLst>
        </pc:picChg>
        <pc:picChg chg="add del mod">
          <ac:chgData name="Eakerns, Zachary" userId="S::zachary.eakerns@ttu.edu::f13e326a-83f9-4bab-9706-f5d04955d1f3" providerId="AD" clId="Web-{F6473B43-7D11-2684-A501-FAAE554F01FD}" dt="2018-12-04T22:34:52.384" v="191"/>
          <ac:picMkLst>
            <pc:docMk/>
            <pc:sldMk cId="887614447" sldId="317"/>
            <ac:picMk id="6" creationId="{DCB26749-9B3F-4344-B170-827D79FD58F3}"/>
          </ac:picMkLst>
        </pc:picChg>
      </pc:sldChg>
      <pc:sldChg chg="addSp delSp modSp">
        <pc:chgData name="Eakerns, Zachary" userId="S::zachary.eakerns@ttu.edu::f13e326a-83f9-4bab-9706-f5d04955d1f3" providerId="AD" clId="Web-{F6473B43-7D11-2684-A501-FAAE554F01FD}" dt="2018-12-04T22:42:45.055" v="444" actId="1076"/>
        <pc:sldMkLst>
          <pc:docMk/>
          <pc:sldMk cId="1190854588" sldId="348"/>
        </pc:sldMkLst>
        <pc:spChg chg="mod">
          <ac:chgData name="Eakerns, Zachary" userId="S::zachary.eakerns@ttu.edu::f13e326a-83f9-4bab-9706-f5d04955d1f3" providerId="AD" clId="Web-{F6473B43-7D11-2684-A501-FAAE554F01FD}" dt="2018-12-04T22:42:45.055" v="444" actId="1076"/>
          <ac:spMkLst>
            <pc:docMk/>
            <pc:sldMk cId="1190854588" sldId="348"/>
            <ac:spMk id="2" creationId="{619D5CB6-EAA5-41E9-8997-13925E26C303}"/>
          </ac:spMkLst>
        </pc:spChg>
        <pc:spChg chg="mod">
          <ac:chgData name="Eakerns, Zachary" userId="S::zachary.eakerns@ttu.edu::f13e326a-83f9-4bab-9706-f5d04955d1f3" providerId="AD" clId="Web-{F6473B43-7D11-2684-A501-FAAE554F01FD}" dt="2018-12-04T22:39:54.571" v="399" actId="20577"/>
          <ac:spMkLst>
            <pc:docMk/>
            <pc:sldMk cId="1190854588" sldId="348"/>
            <ac:spMk id="3" creationId="{75C5C17C-F54B-473E-8CAA-905C3D5FAB36}"/>
          </ac:spMkLst>
        </pc:spChg>
        <pc:spChg chg="del">
          <ac:chgData name="Eakerns, Zachary" userId="S::zachary.eakerns@ttu.edu::f13e326a-83f9-4bab-9706-f5d04955d1f3" providerId="AD" clId="Web-{F6473B43-7D11-2684-A501-FAAE554F01FD}" dt="2018-12-04T22:39:19.056" v="392"/>
          <ac:spMkLst>
            <pc:docMk/>
            <pc:sldMk cId="1190854588" sldId="348"/>
            <ac:spMk id="10" creationId="{647DBE81-F066-4823-B075-786D276B8888}"/>
          </ac:spMkLst>
        </pc:spChg>
        <pc:picChg chg="add mod">
          <ac:chgData name="Eakerns, Zachary" userId="S::zachary.eakerns@ttu.edu::f13e326a-83f9-4bab-9706-f5d04955d1f3" providerId="AD" clId="Web-{F6473B43-7D11-2684-A501-FAAE554F01FD}" dt="2018-12-04T22:42:32.352" v="443" actId="14100"/>
          <ac:picMkLst>
            <pc:docMk/>
            <pc:sldMk cId="1190854588" sldId="348"/>
            <ac:picMk id="5" creationId="{3C6638BC-2297-453A-96FD-1B0ED282AE07}"/>
          </ac:picMkLst>
        </pc:picChg>
        <pc:picChg chg="del">
          <ac:chgData name="Eakerns, Zachary" userId="S::zachary.eakerns@ttu.edu::f13e326a-83f9-4bab-9706-f5d04955d1f3" providerId="AD" clId="Web-{F6473B43-7D11-2684-A501-FAAE554F01FD}" dt="2018-12-04T22:39:16.321" v="391"/>
          <ac:picMkLst>
            <pc:docMk/>
            <pc:sldMk cId="1190854588" sldId="348"/>
            <ac:picMk id="6" creationId="{F8FBBDDD-CCAF-4934-8562-821CAB2CD34F}"/>
          </ac:picMkLst>
        </pc:picChg>
        <pc:picChg chg="add del mod">
          <ac:chgData name="Eakerns, Zachary" userId="S::zachary.eakerns@ttu.edu::f13e326a-83f9-4bab-9706-f5d04955d1f3" providerId="AD" clId="Web-{F6473B43-7D11-2684-A501-FAAE554F01FD}" dt="2018-12-04T22:42:26.258" v="442"/>
          <ac:picMkLst>
            <pc:docMk/>
            <pc:sldMk cId="1190854588" sldId="348"/>
            <ac:picMk id="8" creationId="{334C4182-2228-4554-ABE0-FF6D904F47BA}"/>
          </ac:picMkLst>
        </pc:picChg>
      </pc:sldChg>
      <pc:sldChg chg="modSp">
        <pc:chgData name="Eakerns, Zachary" userId="S::zachary.eakerns@ttu.edu::f13e326a-83f9-4bab-9706-f5d04955d1f3" providerId="AD" clId="Web-{F6473B43-7D11-2684-A501-FAAE554F01FD}" dt="2018-12-04T22:46:29.477" v="600" actId="20577"/>
        <pc:sldMkLst>
          <pc:docMk/>
          <pc:sldMk cId="1198487712" sldId="349"/>
        </pc:sldMkLst>
        <pc:spChg chg="mod">
          <ac:chgData name="Eakerns, Zachary" userId="S::zachary.eakerns@ttu.edu::f13e326a-83f9-4bab-9706-f5d04955d1f3" providerId="AD" clId="Web-{F6473B43-7D11-2684-A501-FAAE554F01FD}" dt="2018-12-04T22:46:29.477" v="600" actId="20577"/>
          <ac:spMkLst>
            <pc:docMk/>
            <pc:sldMk cId="1198487712" sldId="349"/>
            <ac:spMk id="3" creationId="{F77CBE09-0FFD-4C88-92AB-47B7F2BBF34F}"/>
          </ac:spMkLst>
        </pc:spChg>
      </pc:sldChg>
      <pc:sldChg chg="addSp delSp modSp del delAnim">
        <pc:chgData name="Eakerns, Zachary" userId="S::zachary.eakerns@ttu.edu::f13e326a-83f9-4bab-9706-f5d04955d1f3" providerId="AD" clId="Web-{F6473B43-7D11-2684-A501-FAAE554F01FD}" dt="2018-12-04T22:52:02.038" v="644"/>
        <pc:sldMkLst>
          <pc:docMk/>
          <pc:sldMk cId="2754332750" sldId="350"/>
        </pc:sldMkLst>
        <pc:spChg chg="add mod">
          <ac:chgData name="Eakerns, Zachary" userId="S::zachary.eakerns@ttu.edu::f13e326a-83f9-4bab-9706-f5d04955d1f3" providerId="AD" clId="Web-{F6473B43-7D11-2684-A501-FAAE554F01FD}" dt="2018-12-04T22:51:58.663" v="641" actId="20577"/>
          <ac:spMkLst>
            <pc:docMk/>
            <pc:sldMk cId="2754332750" sldId="350"/>
            <ac:spMk id="6" creationId="{91249E09-C315-4ACA-97E1-6FA30A814C89}"/>
          </ac:spMkLst>
        </pc:spChg>
        <pc:picChg chg="del">
          <ac:chgData name="Eakerns, Zachary" userId="S::zachary.eakerns@ttu.edu::f13e326a-83f9-4bab-9706-f5d04955d1f3" providerId="AD" clId="Web-{F6473B43-7D11-2684-A501-FAAE554F01FD}" dt="2018-12-04T22:51:54.148" v="638"/>
          <ac:picMkLst>
            <pc:docMk/>
            <pc:sldMk cId="2754332750" sldId="350"/>
            <ac:picMk id="5" creationId="{1E2D8FC6-6100-42FB-981A-D29E3BBD6276}"/>
          </ac:picMkLst>
        </pc:picChg>
      </pc:sldChg>
      <pc:sldChg chg="modSp">
        <pc:chgData name="Eakerns, Zachary" userId="S::zachary.eakerns@ttu.edu::f13e326a-83f9-4bab-9706-f5d04955d1f3" providerId="AD" clId="Web-{F6473B43-7D11-2684-A501-FAAE554F01FD}" dt="2018-12-04T22:38:18.290" v="389" actId="20577"/>
        <pc:sldMkLst>
          <pc:docMk/>
          <pc:sldMk cId="79262674" sldId="355"/>
        </pc:sldMkLst>
        <pc:spChg chg="mod">
          <ac:chgData name="Eakerns, Zachary" userId="S::zachary.eakerns@ttu.edu::f13e326a-83f9-4bab-9706-f5d04955d1f3" providerId="AD" clId="Web-{F6473B43-7D11-2684-A501-FAAE554F01FD}" dt="2018-12-04T22:38:18.290" v="389" actId="20577"/>
          <ac:spMkLst>
            <pc:docMk/>
            <pc:sldMk cId="79262674" sldId="355"/>
            <ac:spMk id="3" creationId="{CAE3E53E-FAB4-4C13-9C7F-9FE13DFDFE0B}"/>
          </ac:spMkLst>
        </pc:spChg>
      </pc:sldChg>
      <pc:sldChg chg="modSp">
        <pc:chgData name="Eakerns, Zachary" userId="S::zachary.eakerns@ttu.edu::f13e326a-83f9-4bab-9706-f5d04955d1f3" providerId="AD" clId="Web-{F6473B43-7D11-2684-A501-FAAE554F01FD}" dt="2018-12-04T22:32:16.541" v="188" actId="20577"/>
        <pc:sldMkLst>
          <pc:docMk/>
          <pc:sldMk cId="900530296" sldId="356"/>
        </pc:sldMkLst>
        <pc:spChg chg="mod">
          <ac:chgData name="Eakerns, Zachary" userId="S::zachary.eakerns@ttu.edu::f13e326a-83f9-4bab-9706-f5d04955d1f3" providerId="AD" clId="Web-{F6473B43-7D11-2684-A501-FAAE554F01FD}" dt="2018-12-04T22:32:16.541" v="188" actId="20577"/>
          <ac:spMkLst>
            <pc:docMk/>
            <pc:sldMk cId="900530296" sldId="356"/>
            <ac:spMk id="3" creationId="{CAE3E53E-FAB4-4C13-9C7F-9FE13DFDFE0B}"/>
          </ac:spMkLst>
        </pc:spChg>
      </pc:sldChg>
      <pc:sldChg chg="addSp delSp modSp add replId">
        <pc:chgData name="Eakerns, Zachary" userId="S::zachary.eakerns@ttu.edu::f13e326a-83f9-4bab-9706-f5d04955d1f3" providerId="AD" clId="Web-{F6473B43-7D11-2684-A501-FAAE554F01FD}" dt="2018-12-04T22:43:25.836" v="461" actId="14100"/>
        <pc:sldMkLst>
          <pc:docMk/>
          <pc:sldMk cId="511962193" sldId="371"/>
        </pc:sldMkLst>
        <pc:spChg chg="mod">
          <ac:chgData name="Eakerns, Zachary" userId="S::zachary.eakerns@ttu.edu::f13e326a-83f9-4bab-9706-f5d04955d1f3" providerId="AD" clId="Web-{F6473B43-7D11-2684-A501-FAAE554F01FD}" dt="2018-12-04T22:42:57.539" v="453" actId="14100"/>
          <ac:spMkLst>
            <pc:docMk/>
            <pc:sldMk cId="511962193" sldId="371"/>
            <ac:spMk id="2" creationId="{619D5CB6-EAA5-41E9-8997-13925E26C303}"/>
          </ac:spMkLst>
        </pc:spChg>
        <pc:picChg chg="del">
          <ac:chgData name="Eakerns, Zachary" userId="S::zachary.eakerns@ttu.edu::f13e326a-83f9-4bab-9706-f5d04955d1f3" providerId="AD" clId="Web-{F6473B43-7D11-2684-A501-FAAE554F01FD}" dt="2018-12-04T22:42:51.586" v="446"/>
          <ac:picMkLst>
            <pc:docMk/>
            <pc:sldMk cId="511962193" sldId="371"/>
            <ac:picMk id="5" creationId="{3C6638BC-2297-453A-96FD-1B0ED282AE07}"/>
          </ac:picMkLst>
        </pc:picChg>
        <pc:picChg chg="add mod">
          <ac:chgData name="Eakerns, Zachary" userId="S::zachary.eakerns@ttu.edu::f13e326a-83f9-4bab-9706-f5d04955d1f3" providerId="AD" clId="Web-{F6473B43-7D11-2684-A501-FAAE554F01FD}" dt="2018-12-04T22:43:25.836" v="461" actId="14100"/>
          <ac:picMkLst>
            <pc:docMk/>
            <pc:sldMk cId="511962193" sldId="371"/>
            <ac:picMk id="6" creationId="{2DCBA428-94D9-45B8-8682-D955FD23ACB4}"/>
          </ac:picMkLst>
        </pc:picChg>
      </pc:sldChg>
      <pc:sldChg chg="addSp delSp modSp add replId addAnim modAnim">
        <pc:chgData name="Eakerns, Zachary" userId="S::zachary.eakerns@ttu.edu::f13e326a-83f9-4bab-9706-f5d04955d1f3" providerId="AD" clId="Web-{F6473B43-7D11-2684-A501-FAAE554F01FD}" dt="2018-12-04T23:04:10.412" v="873"/>
        <pc:sldMkLst>
          <pc:docMk/>
          <pc:sldMk cId="4245753313" sldId="372"/>
        </pc:sldMkLst>
        <pc:spChg chg="del mod">
          <ac:chgData name="Eakerns, Zachary" userId="S::zachary.eakerns@ttu.edu::f13e326a-83f9-4bab-9706-f5d04955d1f3" providerId="AD" clId="Web-{F6473B43-7D11-2684-A501-FAAE554F01FD}" dt="2018-12-04T22:49:36.461" v="610"/>
          <ac:spMkLst>
            <pc:docMk/>
            <pc:sldMk cId="4245753313" sldId="372"/>
            <ac:spMk id="2" creationId="{4960453E-A51F-4491-8CE4-47C20C8743DE}"/>
          </ac:spMkLst>
        </pc:spChg>
        <pc:spChg chg="del">
          <ac:chgData name="Eakerns, Zachary" userId="S::zachary.eakerns@ttu.edu::f13e326a-83f9-4bab-9706-f5d04955d1f3" providerId="AD" clId="Web-{F6473B43-7D11-2684-A501-FAAE554F01FD}" dt="2018-12-04T22:49:26.929" v="608"/>
          <ac:spMkLst>
            <pc:docMk/>
            <pc:sldMk cId="4245753313" sldId="372"/>
            <ac:spMk id="3" creationId="{F77CBE09-0FFD-4C88-92AB-47B7F2BBF34F}"/>
          </ac:spMkLst>
        </pc:spChg>
        <pc:spChg chg="add del mod">
          <ac:chgData name="Eakerns, Zachary" userId="S::zachary.eakerns@ttu.edu::f13e326a-83f9-4bab-9706-f5d04955d1f3" providerId="AD" clId="Web-{F6473B43-7D11-2684-A501-FAAE554F01FD}" dt="2018-12-04T22:49:28.164" v="609"/>
          <ac:spMkLst>
            <pc:docMk/>
            <pc:sldMk cId="4245753313" sldId="372"/>
            <ac:spMk id="6" creationId="{02564F5C-5578-414C-97C5-9DF585B97C2E}"/>
          </ac:spMkLst>
        </pc:spChg>
        <pc:spChg chg="add del mod">
          <ac:chgData name="Eakerns, Zachary" userId="S::zachary.eakerns@ttu.edu::f13e326a-83f9-4bab-9706-f5d04955d1f3" providerId="AD" clId="Web-{F6473B43-7D11-2684-A501-FAAE554F01FD}" dt="2018-12-04T22:49:39.273" v="611"/>
          <ac:spMkLst>
            <pc:docMk/>
            <pc:sldMk cId="4245753313" sldId="372"/>
            <ac:spMk id="10" creationId="{65609E00-B336-40D8-8A98-8F968D5124A6}"/>
          </ac:spMkLst>
        </pc:spChg>
        <pc:spChg chg="add mod">
          <ac:chgData name="Eakerns, Zachary" userId="S::zachary.eakerns@ttu.edu::f13e326a-83f9-4bab-9706-f5d04955d1f3" providerId="AD" clId="Web-{F6473B43-7D11-2684-A501-FAAE554F01FD}" dt="2018-12-04T22:51:36.007" v="636"/>
          <ac:spMkLst>
            <pc:docMk/>
            <pc:sldMk cId="4245753313" sldId="372"/>
            <ac:spMk id="11" creationId="{14B29B9E-7B5D-4DA5-A98F-CA9F5AB3EEA6}"/>
          </ac:spMkLst>
        </pc:spChg>
        <pc:spChg chg="add mod">
          <ac:chgData name="Eakerns, Zachary" userId="S::zachary.eakerns@ttu.edu::f13e326a-83f9-4bab-9706-f5d04955d1f3" providerId="AD" clId="Web-{F6473B43-7D11-2684-A501-FAAE554F01FD}" dt="2018-12-04T22:51:43.023" v="637"/>
          <ac:spMkLst>
            <pc:docMk/>
            <pc:sldMk cId="4245753313" sldId="372"/>
            <ac:spMk id="14" creationId="{10B6E5DC-5435-400A-82D3-18ED6C51606D}"/>
          </ac:spMkLst>
        </pc:spChg>
        <pc:picChg chg="add mod ord">
          <ac:chgData name="Eakerns, Zachary" userId="S::zachary.eakerns@ttu.edu::f13e326a-83f9-4bab-9706-f5d04955d1f3" providerId="AD" clId="Web-{F6473B43-7D11-2684-A501-FAAE554F01FD}" dt="2018-12-04T22:50:04.554" v="619" actId="1076"/>
          <ac:picMkLst>
            <pc:docMk/>
            <pc:sldMk cId="4245753313" sldId="372"/>
            <ac:picMk id="7" creationId="{3E35C93B-8025-4F4D-BB0C-4E948D65AE8F}"/>
          </ac:picMkLst>
        </pc:picChg>
        <pc:picChg chg="add del mod">
          <ac:chgData name="Eakerns, Zachary" userId="S::zachary.eakerns@ttu.edu::f13e326a-83f9-4bab-9706-f5d04955d1f3" providerId="AD" clId="Web-{F6473B43-7D11-2684-A501-FAAE554F01FD}" dt="2018-12-04T22:51:03.788" v="631"/>
          <ac:picMkLst>
            <pc:docMk/>
            <pc:sldMk cId="4245753313" sldId="372"/>
            <ac:picMk id="12" creationId="{3541906F-FB67-4D04-A579-BC857F0817C7}"/>
          </ac:picMkLst>
        </pc:picChg>
      </pc:sldChg>
      <pc:sldChg chg="addSp delSp modSp new del mod setBg addAnim modAnim">
        <pc:chgData name="Eakerns, Zachary" userId="S::zachary.eakerns@ttu.edu::f13e326a-83f9-4bab-9706-f5d04955d1f3" providerId="AD" clId="Web-{F6473B43-7D11-2684-A501-FAAE554F01FD}" dt="2018-12-04T23:10:23.942" v="935"/>
        <pc:sldMkLst>
          <pc:docMk/>
          <pc:sldMk cId="836311907" sldId="373"/>
        </pc:sldMkLst>
        <pc:spChg chg="del">
          <ac:chgData name="Eakerns, Zachary" userId="S::zachary.eakerns@ttu.edu::f13e326a-83f9-4bab-9706-f5d04955d1f3" providerId="AD" clId="Web-{F6473B43-7D11-2684-A501-FAAE554F01FD}" dt="2018-12-04T22:54:47.241" v="656"/>
          <ac:spMkLst>
            <pc:docMk/>
            <pc:sldMk cId="836311907" sldId="373"/>
            <ac:spMk id="2" creationId="{CA6EABE2-0654-44B3-B91D-F4F06163E1FB}"/>
          </ac:spMkLst>
        </pc:spChg>
        <pc:spChg chg="del">
          <ac:chgData name="Eakerns, Zachary" userId="S::zachary.eakerns@ttu.edu::f13e326a-83f9-4bab-9706-f5d04955d1f3" providerId="AD" clId="Web-{F6473B43-7D11-2684-A501-FAAE554F01FD}" dt="2018-12-04T22:54:18.882" v="649"/>
          <ac:spMkLst>
            <pc:docMk/>
            <pc:sldMk cId="836311907" sldId="373"/>
            <ac:spMk id="3" creationId="{60808CBC-2E37-4F75-8265-B2B5C1B04136}"/>
          </ac:spMkLst>
        </pc:spChg>
        <pc:spChg chg="mod ord">
          <ac:chgData name="Eakerns, Zachary" userId="S::zachary.eakerns@ttu.edu::f13e326a-83f9-4bab-9706-f5d04955d1f3" providerId="AD" clId="Web-{F6473B43-7D11-2684-A501-FAAE554F01FD}" dt="2018-12-04T22:54:47.241" v="656"/>
          <ac:spMkLst>
            <pc:docMk/>
            <pc:sldMk cId="836311907" sldId="373"/>
            <ac:spMk id="4" creationId="{0E2C77AA-54AB-40C3-A615-A6444C619D2D}"/>
          </ac:spMkLst>
        </pc:spChg>
        <pc:spChg chg="add del mod">
          <ac:chgData name="Eakerns, Zachary" userId="S::zachary.eakerns@ttu.edu::f13e326a-83f9-4bab-9706-f5d04955d1f3" providerId="AD" clId="Web-{F6473B43-7D11-2684-A501-FAAE554F01FD}" dt="2018-12-04T22:54:42.257" v="655"/>
          <ac:spMkLst>
            <pc:docMk/>
            <pc:sldMk cId="836311907" sldId="373"/>
            <ac:spMk id="8" creationId="{E8147DA1-4A19-45B3-8C33-4CB88376D46B}"/>
          </ac:spMkLst>
        </pc:spChg>
        <pc:spChg chg="add del">
          <ac:chgData name="Eakerns, Zachary" userId="S::zachary.eakerns@ttu.edu::f13e326a-83f9-4bab-9706-f5d04955d1f3" providerId="AD" clId="Web-{F6473B43-7D11-2684-A501-FAAE554F01FD}" dt="2018-12-04T22:55:13.007" v="658"/>
          <ac:spMkLst>
            <pc:docMk/>
            <pc:sldMk cId="836311907" sldId="373"/>
            <ac:spMk id="11" creationId="{BD042ED9-3F89-49A2-844C-8AFBF4A5FF53}"/>
          </ac:spMkLst>
        </pc:spChg>
        <pc:spChg chg="add del mod">
          <ac:chgData name="Eakerns, Zachary" userId="S::zachary.eakerns@ttu.edu::f13e326a-83f9-4bab-9706-f5d04955d1f3" providerId="AD" clId="Web-{F6473B43-7D11-2684-A501-FAAE554F01FD}" dt="2018-12-04T22:56:06.882" v="666"/>
          <ac:spMkLst>
            <pc:docMk/>
            <pc:sldMk cId="836311907" sldId="373"/>
            <ac:spMk id="13" creationId="{D77055AE-17BC-4564-8214-6D8D89BB2ED4}"/>
          </ac:spMkLst>
        </pc:spChg>
        <pc:spChg chg="add mod">
          <ac:chgData name="Eakerns, Zachary" userId="S::zachary.eakerns@ttu.edu::f13e326a-83f9-4bab-9706-f5d04955d1f3" providerId="AD" clId="Web-{F6473B43-7D11-2684-A501-FAAE554F01FD}" dt="2018-12-04T22:56:20.600" v="668" actId="1076"/>
          <ac:spMkLst>
            <pc:docMk/>
            <pc:sldMk cId="836311907" sldId="373"/>
            <ac:spMk id="14" creationId="{9FB38F6E-DB5E-4FC2-B630-84A34DDBC955}"/>
          </ac:spMkLst>
        </pc:spChg>
        <pc:spChg chg="add mod">
          <ac:chgData name="Eakerns, Zachary" userId="S::zachary.eakerns@ttu.edu::f13e326a-83f9-4bab-9706-f5d04955d1f3" providerId="AD" clId="Web-{F6473B43-7D11-2684-A501-FAAE554F01FD}" dt="2018-12-04T22:57:04.272" v="676" actId="1076"/>
          <ac:spMkLst>
            <pc:docMk/>
            <pc:sldMk cId="836311907" sldId="373"/>
            <ac:spMk id="15" creationId="{EB769FF2-DEC9-462E-997F-8CA768859A51}"/>
          </ac:spMkLst>
        </pc:spChg>
        <pc:spChg chg="add mod">
          <ac:chgData name="Eakerns, Zachary" userId="S::zachary.eakerns@ttu.edu::f13e326a-83f9-4bab-9706-f5d04955d1f3" providerId="AD" clId="Web-{F6473B43-7D11-2684-A501-FAAE554F01FD}" dt="2018-12-04T22:56:48.382" v="673" actId="1076"/>
          <ac:spMkLst>
            <pc:docMk/>
            <pc:sldMk cId="836311907" sldId="373"/>
            <ac:spMk id="16" creationId="{BCCD3790-A764-4F15-9213-C9811D310D2D}"/>
          </ac:spMkLst>
        </pc:spChg>
        <pc:spChg chg="add del mod">
          <ac:chgData name="Eakerns, Zachary" userId="S::zachary.eakerns@ttu.edu::f13e326a-83f9-4bab-9706-f5d04955d1f3" providerId="AD" clId="Web-{F6473B43-7D11-2684-A501-FAAE554F01FD}" dt="2018-12-04T23:10:01.833" v="930"/>
          <ac:spMkLst>
            <pc:docMk/>
            <pc:sldMk cId="836311907" sldId="373"/>
            <ac:spMk id="18" creationId="{E5F9AD1C-36FE-4099-BDB1-4B101696C0FA}"/>
          </ac:spMkLst>
        </pc:spChg>
        <pc:picChg chg="add del mod ord">
          <ac:chgData name="Eakerns, Zachary" userId="S::zachary.eakerns@ttu.edu::f13e326a-83f9-4bab-9706-f5d04955d1f3" providerId="AD" clId="Web-{F6473B43-7D11-2684-A501-FAAE554F01FD}" dt="2018-12-04T22:54:33.835" v="654"/>
          <ac:picMkLst>
            <pc:docMk/>
            <pc:sldMk cId="836311907" sldId="373"/>
            <ac:picMk id="5" creationId="{BAE4608E-1127-448C-98BD-A05F4F78DF93}"/>
          </ac:picMkLst>
        </pc:picChg>
        <pc:picChg chg="add del mod ord">
          <ac:chgData name="Eakerns, Zachary" userId="S::zachary.eakerns@ttu.edu::f13e326a-83f9-4bab-9706-f5d04955d1f3" providerId="AD" clId="Web-{F6473B43-7D11-2684-A501-FAAE554F01FD}" dt="2018-12-04T23:09:52.411" v="929"/>
          <ac:picMkLst>
            <pc:docMk/>
            <pc:sldMk cId="836311907" sldId="373"/>
            <ac:picMk id="9" creationId="{A2F53C48-FE87-4855-BDD1-9C20BCED3036}"/>
          </ac:picMkLst>
        </pc:picChg>
        <pc:picChg chg="add mod ord">
          <ac:chgData name="Eakerns, Zachary" userId="S::zachary.eakerns@ttu.edu::f13e326a-83f9-4bab-9706-f5d04955d1f3" providerId="AD" clId="Web-{F6473B43-7D11-2684-A501-FAAE554F01FD}" dt="2018-12-04T23:10:13.177" v="934" actId="14100"/>
          <ac:picMkLst>
            <pc:docMk/>
            <pc:sldMk cId="836311907" sldId="373"/>
            <ac:picMk id="19" creationId="{170B8134-69E3-45ED-BB74-5ECCDCAD7BB0}"/>
          </ac:picMkLst>
        </pc:picChg>
      </pc:sldChg>
      <pc:sldChg chg="addSp modSp add ord replId addAnim modAnim">
        <pc:chgData name="Eakerns, Zachary" userId="S::zachary.eakerns@ttu.edu::f13e326a-83f9-4bab-9706-f5d04955d1f3" providerId="AD" clId="Web-{F6473B43-7D11-2684-A501-FAAE554F01FD}" dt="2018-12-04T23:04:20.818" v="879"/>
        <pc:sldMkLst>
          <pc:docMk/>
          <pc:sldMk cId="837397311" sldId="374"/>
        </pc:sldMkLst>
        <pc:spChg chg="mod">
          <ac:chgData name="Eakerns, Zachary" userId="S::zachary.eakerns@ttu.edu::f13e326a-83f9-4bab-9706-f5d04955d1f3" providerId="AD" clId="Web-{F6473B43-7D11-2684-A501-FAAE554F01FD}" dt="2018-12-04T22:57:47.428" v="690" actId="20577"/>
          <ac:spMkLst>
            <pc:docMk/>
            <pc:sldMk cId="837397311" sldId="374"/>
            <ac:spMk id="2" creationId="{4960453E-A51F-4491-8CE4-47C20C8743DE}"/>
          </ac:spMkLst>
        </pc:spChg>
        <pc:spChg chg="mod">
          <ac:chgData name="Eakerns, Zachary" userId="S::zachary.eakerns@ttu.edu::f13e326a-83f9-4bab-9706-f5d04955d1f3" providerId="AD" clId="Web-{F6473B43-7D11-2684-A501-FAAE554F01FD}" dt="2018-12-04T23:02:07.365" v="845" actId="20577"/>
          <ac:spMkLst>
            <pc:docMk/>
            <pc:sldMk cId="837397311" sldId="374"/>
            <ac:spMk id="3" creationId="{F77CBE09-0FFD-4C88-92AB-47B7F2BBF34F}"/>
          </ac:spMkLst>
        </pc:spChg>
        <pc:spChg chg="add mod">
          <ac:chgData name="Eakerns, Zachary" userId="S::zachary.eakerns@ttu.edu::f13e326a-83f9-4bab-9706-f5d04955d1f3" providerId="AD" clId="Web-{F6473B43-7D11-2684-A501-FAAE554F01FD}" dt="2018-12-04T23:02:45.646" v="852" actId="14100"/>
          <ac:spMkLst>
            <pc:docMk/>
            <pc:sldMk cId="837397311" sldId="374"/>
            <ac:spMk id="8" creationId="{C5DC64DF-9755-45DA-804C-9DDF6540B52C}"/>
          </ac:spMkLst>
        </pc:spChg>
        <pc:spChg chg="add mod">
          <ac:chgData name="Eakerns, Zachary" userId="S::zachary.eakerns@ttu.edu::f13e326a-83f9-4bab-9706-f5d04955d1f3" providerId="AD" clId="Web-{F6473B43-7D11-2684-A501-FAAE554F01FD}" dt="2018-12-04T23:03:13.568" v="858" actId="14100"/>
          <ac:spMkLst>
            <pc:docMk/>
            <pc:sldMk cId="837397311" sldId="374"/>
            <ac:spMk id="10" creationId="{1D61126E-06D7-4197-8FE8-E9C4DDBC2DD2}"/>
          </ac:spMkLst>
        </pc:spChg>
        <pc:spChg chg="add mod">
          <ac:chgData name="Eakerns, Zachary" userId="S::zachary.eakerns@ttu.edu::f13e326a-83f9-4bab-9706-f5d04955d1f3" providerId="AD" clId="Web-{F6473B43-7D11-2684-A501-FAAE554F01FD}" dt="2018-12-04T23:03:37.803" v="863" actId="14100"/>
          <ac:spMkLst>
            <pc:docMk/>
            <pc:sldMk cId="837397311" sldId="374"/>
            <ac:spMk id="12" creationId="{944A2191-A6D5-438A-A6DF-9C0B9BB6C767}"/>
          </ac:spMkLst>
        </pc:spChg>
        <pc:picChg chg="add mod">
          <ac:chgData name="Eakerns, Zachary" userId="S::zachary.eakerns@ttu.edu::f13e326a-83f9-4bab-9706-f5d04955d1f3" providerId="AD" clId="Web-{F6473B43-7D11-2684-A501-FAAE554F01FD}" dt="2018-12-04T23:02:13.865" v="848" actId="14100"/>
          <ac:picMkLst>
            <pc:docMk/>
            <pc:sldMk cId="837397311" sldId="374"/>
            <ac:picMk id="5" creationId="{17B7E9D5-DD1A-42E1-A0B5-59C2D108C743}"/>
          </ac:picMkLst>
        </pc:picChg>
      </pc:sldChg>
      <pc:sldChg chg="addSp delSp modSp new mod setBg">
        <pc:chgData name="Eakerns, Zachary" userId="S::zachary.eakerns@ttu.edu::f13e326a-83f9-4bab-9706-f5d04955d1f3" providerId="AD" clId="Web-{F6473B43-7D11-2684-A501-FAAE554F01FD}" dt="2018-12-04T23:12:49.083" v="979" actId="1076"/>
        <pc:sldMkLst>
          <pc:docMk/>
          <pc:sldMk cId="3561255027" sldId="375"/>
        </pc:sldMkLst>
        <pc:spChg chg="add del">
          <ac:chgData name="Eakerns, Zachary" userId="S::zachary.eakerns@ttu.edu::f13e326a-83f9-4bab-9706-f5d04955d1f3" providerId="AD" clId="Web-{F6473B43-7D11-2684-A501-FAAE554F01FD}" dt="2018-12-04T23:09:37.458" v="928"/>
          <ac:spMkLst>
            <pc:docMk/>
            <pc:sldMk cId="3561255027" sldId="375"/>
            <ac:spMk id="2" creationId="{B3A60835-F8A8-4984-A5BA-5C31DD228372}"/>
          </ac:spMkLst>
        </pc:spChg>
        <pc:spChg chg="del">
          <ac:chgData name="Eakerns, Zachary" userId="S::zachary.eakerns@ttu.edu::f13e326a-83f9-4bab-9706-f5d04955d1f3" providerId="AD" clId="Web-{F6473B43-7D11-2684-A501-FAAE554F01FD}" dt="2018-12-04T23:09:14.911" v="919"/>
          <ac:spMkLst>
            <pc:docMk/>
            <pc:sldMk cId="3561255027" sldId="375"/>
            <ac:spMk id="3" creationId="{4A5CC04D-8667-49B1-916F-2CDF04E54768}"/>
          </ac:spMkLst>
        </pc:spChg>
        <pc:spChg chg="mod">
          <ac:chgData name="Eakerns, Zachary" userId="S::zachary.eakerns@ttu.edu::f13e326a-83f9-4bab-9706-f5d04955d1f3" providerId="AD" clId="Web-{F6473B43-7D11-2684-A501-FAAE554F01FD}" dt="2018-12-04T23:09:37.458" v="928"/>
          <ac:spMkLst>
            <pc:docMk/>
            <pc:sldMk cId="3561255027" sldId="375"/>
            <ac:spMk id="4" creationId="{54DF30DA-8E81-4DAF-A02B-C74352EA2AB3}"/>
          </ac:spMkLst>
        </pc:spChg>
        <pc:picChg chg="add mod ord">
          <ac:chgData name="Eakerns, Zachary" userId="S::zachary.eakerns@ttu.edu::f13e326a-83f9-4bab-9706-f5d04955d1f3" providerId="AD" clId="Web-{F6473B43-7D11-2684-A501-FAAE554F01FD}" dt="2018-12-04T23:12:49.083" v="979" actId="1076"/>
          <ac:picMkLst>
            <pc:docMk/>
            <pc:sldMk cId="3561255027" sldId="375"/>
            <ac:picMk id="5" creationId="{AA538F4E-FC4E-456F-BA02-E95764464DA9}"/>
          </ac:picMkLst>
        </pc:picChg>
      </pc:sldChg>
      <pc:sldChg chg="addSp delSp modSp add replId addAnim modAnim">
        <pc:chgData name="Eakerns, Zachary" userId="S::zachary.eakerns@ttu.edu::f13e326a-83f9-4bab-9706-f5d04955d1f3" providerId="AD" clId="Web-{F6473B43-7D11-2684-A501-FAAE554F01FD}" dt="2018-12-04T23:12:16.270" v="972" actId="688"/>
        <pc:sldMkLst>
          <pc:docMk/>
          <pc:sldMk cId="873128922" sldId="376"/>
        </pc:sldMkLst>
        <pc:spChg chg="mod">
          <ac:chgData name="Eakerns, Zachary" userId="S::zachary.eakerns@ttu.edu::f13e326a-83f9-4bab-9706-f5d04955d1f3" providerId="AD" clId="Web-{F6473B43-7D11-2684-A501-FAAE554F01FD}" dt="2018-12-04T23:10:30.630" v="938" actId="20577"/>
          <ac:spMkLst>
            <pc:docMk/>
            <pc:sldMk cId="873128922" sldId="376"/>
            <ac:spMk id="2" creationId="{619D5CB6-EAA5-41E9-8997-13925E26C303}"/>
          </ac:spMkLst>
        </pc:spChg>
        <pc:spChg chg="add mod">
          <ac:chgData name="Eakerns, Zachary" userId="S::zachary.eakerns@ttu.edu::f13e326a-83f9-4bab-9706-f5d04955d1f3" providerId="AD" clId="Web-{F6473B43-7D11-2684-A501-FAAE554F01FD}" dt="2018-12-04T23:11:33.958" v="956" actId="1076"/>
          <ac:spMkLst>
            <pc:docMk/>
            <pc:sldMk cId="873128922" sldId="376"/>
            <ac:spMk id="8" creationId="{F456058D-C6A0-4878-93B4-28480AF7F9DD}"/>
          </ac:spMkLst>
        </pc:spChg>
        <pc:spChg chg="add mod">
          <ac:chgData name="Eakerns, Zachary" userId="S::zachary.eakerns@ttu.edu::f13e326a-83f9-4bab-9706-f5d04955d1f3" providerId="AD" clId="Web-{F6473B43-7D11-2684-A501-FAAE554F01FD}" dt="2018-12-04T23:12:16.270" v="972" actId="688"/>
          <ac:spMkLst>
            <pc:docMk/>
            <pc:sldMk cId="873128922" sldId="376"/>
            <ac:spMk id="9" creationId="{12887236-BCA7-41CD-BE57-884B2F44E4CE}"/>
          </ac:spMkLst>
        </pc:spChg>
        <pc:spChg chg="add mod">
          <ac:chgData name="Eakerns, Zachary" userId="S::zachary.eakerns@ttu.edu::f13e326a-83f9-4bab-9706-f5d04955d1f3" providerId="AD" clId="Web-{F6473B43-7D11-2684-A501-FAAE554F01FD}" dt="2018-12-04T23:11:47.989" v="962" actId="1076"/>
          <ac:spMkLst>
            <pc:docMk/>
            <pc:sldMk cId="873128922" sldId="376"/>
            <ac:spMk id="10" creationId="{44AD8F7C-81F2-422F-842D-49C6A9DDA5A7}"/>
          </ac:spMkLst>
        </pc:spChg>
        <pc:picChg chg="add mod">
          <ac:chgData name="Eakerns, Zachary" userId="S::zachary.eakerns@ttu.edu::f13e326a-83f9-4bab-9706-f5d04955d1f3" providerId="AD" clId="Web-{F6473B43-7D11-2684-A501-FAAE554F01FD}" dt="2018-12-04T23:11:13.427" v="954" actId="14100"/>
          <ac:picMkLst>
            <pc:docMk/>
            <pc:sldMk cId="873128922" sldId="376"/>
            <ac:picMk id="5" creationId="{D13A0654-0A4D-4FD8-8E53-7455319511DB}"/>
          </ac:picMkLst>
        </pc:picChg>
        <pc:picChg chg="del">
          <ac:chgData name="Eakerns, Zachary" userId="S::zachary.eakerns@ttu.edu::f13e326a-83f9-4bab-9706-f5d04955d1f3" providerId="AD" clId="Web-{F6473B43-7D11-2684-A501-FAAE554F01FD}" dt="2018-12-04T23:10:28.145" v="937"/>
          <ac:picMkLst>
            <pc:docMk/>
            <pc:sldMk cId="873128922" sldId="376"/>
            <ac:picMk id="6" creationId="{2DCBA428-94D9-45B8-8682-D955FD23ACB4}"/>
          </ac:picMkLst>
        </pc:picChg>
      </pc:sldChg>
      <pc:sldChg chg="addSp delSp modSp add replId">
        <pc:chgData name="Eakerns, Zachary" userId="S::zachary.eakerns@ttu.edu::f13e326a-83f9-4bab-9706-f5d04955d1f3" providerId="AD" clId="Web-{F6473B43-7D11-2684-A501-FAAE554F01FD}" dt="2018-12-04T23:13:31.520" v="988" actId="14100"/>
        <pc:sldMkLst>
          <pc:docMk/>
          <pc:sldMk cId="1522957069" sldId="377"/>
        </pc:sldMkLst>
        <pc:spChg chg="add del mod">
          <ac:chgData name="Eakerns, Zachary" userId="S::zachary.eakerns@ttu.edu::f13e326a-83f9-4bab-9706-f5d04955d1f3" providerId="AD" clId="Web-{F6473B43-7D11-2684-A501-FAAE554F01FD}" dt="2018-12-04T23:13:16.551" v="982"/>
          <ac:spMkLst>
            <pc:docMk/>
            <pc:sldMk cId="1522957069" sldId="377"/>
            <ac:spMk id="6" creationId="{5A32F26A-8D5F-4CA8-9F9C-78BFEB9A1CDE}"/>
          </ac:spMkLst>
        </pc:spChg>
        <pc:picChg chg="del">
          <ac:chgData name="Eakerns, Zachary" userId="S::zachary.eakerns@ttu.edu::f13e326a-83f9-4bab-9706-f5d04955d1f3" providerId="AD" clId="Web-{F6473B43-7D11-2684-A501-FAAE554F01FD}" dt="2018-12-04T23:13:01.801" v="981"/>
          <ac:picMkLst>
            <pc:docMk/>
            <pc:sldMk cId="1522957069" sldId="377"/>
            <ac:picMk id="5" creationId="{AA538F4E-FC4E-456F-BA02-E95764464DA9}"/>
          </ac:picMkLst>
        </pc:picChg>
        <pc:picChg chg="add mod ord">
          <ac:chgData name="Eakerns, Zachary" userId="S::zachary.eakerns@ttu.edu::f13e326a-83f9-4bab-9706-f5d04955d1f3" providerId="AD" clId="Web-{F6473B43-7D11-2684-A501-FAAE554F01FD}" dt="2018-12-04T23:13:31.520" v="988" actId="14100"/>
          <ac:picMkLst>
            <pc:docMk/>
            <pc:sldMk cId="1522957069" sldId="377"/>
            <ac:picMk id="7" creationId="{D0A0768C-6524-4AC7-9AA9-576109170CF1}"/>
          </ac:picMkLst>
        </pc:picChg>
      </pc:sldChg>
    </pc:docChg>
  </pc:docChgLst>
  <pc:docChgLst>
    <pc:chgData name="Jensen, Christian" userId="S::christian.jensen@ttu.edu::8f324f46-39b5-40d2-9513-badac5ebdd88" providerId="AD" clId="Web-{7E231DF4-2A16-780C-2909-FEE06574AF6F}"/>
    <pc:docChg chg="addSld delSld modSld">
      <pc:chgData name="Jensen, Christian" userId="S::christian.jensen@ttu.edu::8f324f46-39b5-40d2-9513-badac5ebdd88" providerId="AD" clId="Web-{7E231DF4-2A16-780C-2909-FEE06574AF6F}" dt="2018-11-14T04:38:41.669" v="50"/>
      <pc:docMkLst>
        <pc:docMk/>
      </pc:docMkLst>
    </pc:docChg>
  </pc:docChgLst>
  <pc:docChgLst>
    <pc:chgData name="Zarka McClung" userId="a7256411-3527-4684-8d99-fca6f9fffdc8" providerId="ADAL" clId="{60FF72D7-F80D-485C-ADD8-F45ED190A178}"/>
    <pc:docChg chg="undo custSel addSld delSld modSld">
      <pc:chgData name="Zarka McClung" userId="a7256411-3527-4684-8d99-fca6f9fffdc8" providerId="ADAL" clId="{60FF72D7-F80D-485C-ADD8-F45ED190A178}" dt="2018-12-05T04:51:54.889" v="2293" actId="207"/>
      <pc:docMkLst>
        <pc:docMk/>
      </pc:docMkLst>
      <pc:sldChg chg="modSp">
        <pc:chgData name="Zarka McClung" userId="a7256411-3527-4684-8d99-fca6f9fffdc8" providerId="ADAL" clId="{60FF72D7-F80D-485C-ADD8-F45ED190A178}" dt="2018-12-05T04:43:23.738" v="2011" actId="20577"/>
        <pc:sldMkLst>
          <pc:docMk/>
          <pc:sldMk cId="1773129042" sldId="264"/>
        </pc:sldMkLst>
        <pc:spChg chg="mod">
          <ac:chgData name="Zarka McClung" userId="a7256411-3527-4684-8d99-fca6f9fffdc8" providerId="ADAL" clId="{60FF72D7-F80D-485C-ADD8-F45ED190A178}" dt="2018-12-05T04:43:23.738" v="2011" actId="20577"/>
          <ac:spMkLst>
            <pc:docMk/>
            <pc:sldMk cId="1773129042" sldId="264"/>
            <ac:spMk id="3" creationId="{35777F4F-586C-4E51-97B7-8C265AC4E10A}"/>
          </ac:spMkLst>
        </pc:spChg>
      </pc:sldChg>
      <pc:sldChg chg="del">
        <pc:chgData name="Zarka McClung" userId="a7256411-3527-4684-8d99-fca6f9fffdc8" providerId="ADAL" clId="{60FF72D7-F80D-485C-ADD8-F45ED190A178}" dt="2018-12-05T03:07:35.042" v="531" actId="2696"/>
        <pc:sldMkLst>
          <pc:docMk/>
          <pc:sldMk cId="557005300" sldId="320"/>
        </pc:sldMkLst>
      </pc:sldChg>
      <pc:sldChg chg="del">
        <pc:chgData name="Zarka McClung" userId="a7256411-3527-4684-8d99-fca6f9fffdc8" providerId="ADAL" clId="{60FF72D7-F80D-485C-ADD8-F45ED190A178}" dt="2018-12-05T03:07:26.839" v="530" actId="2696"/>
        <pc:sldMkLst>
          <pc:docMk/>
          <pc:sldMk cId="1182768627" sldId="326"/>
        </pc:sldMkLst>
      </pc:sldChg>
      <pc:sldChg chg="del">
        <pc:chgData name="Zarka McClung" userId="a7256411-3527-4684-8d99-fca6f9fffdc8" providerId="ADAL" clId="{60FF72D7-F80D-485C-ADD8-F45ED190A178}" dt="2018-12-05T03:07:21.291" v="529" actId="2696"/>
        <pc:sldMkLst>
          <pc:docMk/>
          <pc:sldMk cId="2910008350" sldId="341"/>
        </pc:sldMkLst>
      </pc:sldChg>
      <pc:sldChg chg="modSp del">
        <pc:chgData name="Zarka McClung" userId="a7256411-3527-4684-8d99-fca6f9fffdc8" providerId="ADAL" clId="{60FF72D7-F80D-485C-ADD8-F45ED190A178}" dt="2018-12-05T04:38:11.226" v="1981" actId="2696"/>
        <pc:sldMkLst>
          <pc:docMk/>
          <pc:sldMk cId="3007093339" sldId="342"/>
        </pc:sldMkLst>
        <pc:spChg chg="mod">
          <ac:chgData name="Zarka McClung" userId="a7256411-3527-4684-8d99-fca6f9fffdc8" providerId="ADAL" clId="{60FF72D7-F80D-485C-ADD8-F45ED190A178}" dt="2018-12-05T04:19:10.310" v="1853"/>
          <ac:spMkLst>
            <pc:docMk/>
            <pc:sldMk cId="3007093339" sldId="342"/>
            <ac:spMk id="5" creationId="{C57E19B9-4ABF-44E6-8BF2-C8792AE57CD2}"/>
          </ac:spMkLst>
        </pc:spChg>
        <pc:spChg chg="mod">
          <ac:chgData name="Zarka McClung" userId="a7256411-3527-4684-8d99-fca6f9fffdc8" providerId="ADAL" clId="{60FF72D7-F80D-485C-ADD8-F45ED190A178}" dt="2018-12-05T03:49:54.219" v="738" actId="20577"/>
          <ac:spMkLst>
            <pc:docMk/>
            <pc:sldMk cId="3007093339" sldId="342"/>
            <ac:spMk id="7" creationId="{1A1FD13C-64FA-4855-8294-8943D58FE74B}"/>
          </ac:spMkLst>
        </pc:spChg>
      </pc:sldChg>
      <pc:sldChg chg="addSp delSp modSp add del">
        <pc:chgData name="Zarka McClung" userId="a7256411-3527-4684-8d99-fca6f9fffdc8" providerId="ADAL" clId="{60FF72D7-F80D-485C-ADD8-F45ED190A178}" dt="2018-12-05T04:16:23.157" v="1851" actId="2696"/>
        <pc:sldMkLst>
          <pc:docMk/>
          <pc:sldMk cId="3625857940" sldId="346"/>
        </pc:sldMkLst>
        <pc:spChg chg="mod">
          <ac:chgData name="Zarka McClung" userId="a7256411-3527-4684-8d99-fca6f9fffdc8" providerId="ADAL" clId="{60FF72D7-F80D-485C-ADD8-F45ED190A178}" dt="2018-12-05T03:48:44.573" v="718" actId="1076"/>
          <ac:spMkLst>
            <pc:docMk/>
            <pc:sldMk cId="3625857940" sldId="346"/>
            <ac:spMk id="12" creationId="{38C67136-C19A-4682-AF23-014E5BB2E153}"/>
          </ac:spMkLst>
        </pc:spChg>
        <pc:graphicFrameChg chg="add del mod">
          <ac:chgData name="Zarka McClung" userId="a7256411-3527-4684-8d99-fca6f9fffdc8" providerId="ADAL" clId="{60FF72D7-F80D-485C-ADD8-F45ED190A178}" dt="2018-12-05T03:51:30.893" v="740" actId="3680"/>
          <ac:graphicFrameMkLst>
            <pc:docMk/>
            <pc:sldMk cId="3625857940" sldId="346"/>
            <ac:graphicFrameMk id="7" creationId="{7DBF31DE-2938-4A13-891C-92AFD7DB11D8}"/>
          </ac:graphicFrameMkLst>
        </pc:graphicFrameChg>
        <pc:graphicFrameChg chg="add mod modGraphic">
          <ac:chgData name="Zarka McClung" userId="a7256411-3527-4684-8d99-fca6f9fffdc8" providerId="ADAL" clId="{60FF72D7-F80D-485C-ADD8-F45ED190A178}" dt="2018-12-05T03:55:04.800" v="841" actId="20577"/>
          <ac:graphicFrameMkLst>
            <pc:docMk/>
            <pc:sldMk cId="3625857940" sldId="346"/>
            <ac:graphicFrameMk id="9" creationId="{E47C05FD-A84C-48DF-AC10-959C8F6BB757}"/>
          </ac:graphicFrameMkLst>
        </pc:graphicFrameChg>
        <pc:picChg chg="del">
          <ac:chgData name="Zarka McClung" userId="a7256411-3527-4684-8d99-fca6f9fffdc8" providerId="ADAL" clId="{60FF72D7-F80D-485C-ADD8-F45ED190A178}" dt="2018-12-05T03:47:16.227" v="713" actId="478"/>
          <ac:picMkLst>
            <pc:docMk/>
            <pc:sldMk cId="3625857940" sldId="346"/>
            <ac:picMk id="2" creationId="{7D761179-D4A1-440E-87FA-E166FD090159}"/>
          </ac:picMkLst>
        </pc:picChg>
        <pc:picChg chg="add del mod">
          <ac:chgData name="Zarka McClung" userId="a7256411-3527-4684-8d99-fca6f9fffdc8" providerId="ADAL" clId="{60FF72D7-F80D-485C-ADD8-F45ED190A178}" dt="2018-12-05T03:49:37.361" v="722" actId="478"/>
          <ac:picMkLst>
            <pc:docMk/>
            <pc:sldMk cId="3625857940" sldId="346"/>
            <ac:picMk id="6" creationId="{E330A545-D0C5-4CC9-8F9D-AE1BFB324DCA}"/>
          </ac:picMkLst>
        </pc:picChg>
      </pc:sldChg>
      <pc:sldChg chg="addSp modSp">
        <pc:chgData name="Zarka McClung" userId="a7256411-3527-4684-8d99-fca6f9fffdc8" providerId="ADAL" clId="{60FF72D7-F80D-485C-ADD8-F45ED190A178}" dt="2018-12-05T04:50:01.154" v="2246" actId="20577"/>
        <pc:sldMkLst>
          <pc:docMk/>
          <pc:sldMk cId="900530296" sldId="356"/>
        </pc:sldMkLst>
        <pc:spChg chg="mod">
          <ac:chgData name="Zarka McClung" userId="a7256411-3527-4684-8d99-fca6f9fffdc8" providerId="ADAL" clId="{60FF72D7-F80D-485C-ADD8-F45ED190A178}" dt="2018-12-05T04:48:00.522" v="2136" actId="5793"/>
          <ac:spMkLst>
            <pc:docMk/>
            <pc:sldMk cId="900530296" sldId="356"/>
            <ac:spMk id="3" creationId="{CAE3E53E-FAB4-4C13-9C7F-9FE13DFDFE0B}"/>
          </ac:spMkLst>
        </pc:spChg>
        <pc:spChg chg="add mod">
          <ac:chgData name="Zarka McClung" userId="a7256411-3527-4684-8d99-fca6f9fffdc8" providerId="ADAL" clId="{60FF72D7-F80D-485C-ADD8-F45ED190A178}" dt="2018-12-05T04:50:01.154" v="2246" actId="20577"/>
          <ac:spMkLst>
            <pc:docMk/>
            <pc:sldMk cId="900530296" sldId="356"/>
            <ac:spMk id="5" creationId="{DA57E190-24AD-4269-B01D-E3A83DEFF372}"/>
          </ac:spMkLst>
        </pc:spChg>
      </pc:sldChg>
      <pc:sldChg chg="modSp">
        <pc:chgData name="Zarka McClung" userId="a7256411-3527-4684-8d99-fca6f9fffdc8" providerId="ADAL" clId="{60FF72D7-F80D-485C-ADD8-F45ED190A178}" dt="2018-12-05T04:50:35.900" v="2282" actId="20577"/>
        <pc:sldMkLst>
          <pc:docMk/>
          <pc:sldMk cId="4183764127" sldId="357"/>
        </pc:sldMkLst>
        <pc:spChg chg="mod">
          <ac:chgData name="Zarka McClung" userId="a7256411-3527-4684-8d99-fca6f9fffdc8" providerId="ADAL" clId="{60FF72D7-F80D-485C-ADD8-F45ED190A178}" dt="2018-12-05T04:50:35.900" v="2282" actId="20577"/>
          <ac:spMkLst>
            <pc:docMk/>
            <pc:sldMk cId="4183764127" sldId="357"/>
            <ac:spMk id="3" creationId="{CAE3E53E-FAB4-4C13-9C7F-9FE13DFDFE0B}"/>
          </ac:spMkLst>
        </pc:spChg>
      </pc:sldChg>
      <pc:sldChg chg="modSp">
        <pc:chgData name="Zarka McClung" userId="a7256411-3527-4684-8d99-fca6f9fffdc8" providerId="ADAL" clId="{60FF72D7-F80D-485C-ADD8-F45ED190A178}" dt="2018-12-05T04:23:30.807" v="1887" actId="20577"/>
        <pc:sldMkLst>
          <pc:docMk/>
          <pc:sldMk cId="187546759" sldId="380"/>
        </pc:sldMkLst>
        <pc:graphicFrameChg chg="mod modGraphic">
          <ac:chgData name="Zarka McClung" userId="a7256411-3527-4684-8d99-fca6f9fffdc8" providerId="ADAL" clId="{60FF72D7-F80D-485C-ADD8-F45ED190A178}" dt="2018-12-05T04:23:30.807" v="1887" actId="20577"/>
          <ac:graphicFrameMkLst>
            <pc:docMk/>
            <pc:sldMk cId="187546759" sldId="380"/>
            <ac:graphicFrameMk id="7" creationId="{00BDC7E7-A469-40EC-B25E-46B46841D569}"/>
          </ac:graphicFrameMkLst>
        </pc:graphicFrameChg>
      </pc:sldChg>
      <pc:sldChg chg="del">
        <pc:chgData name="Zarka McClung" userId="a7256411-3527-4684-8d99-fca6f9fffdc8" providerId="ADAL" clId="{60FF72D7-F80D-485C-ADD8-F45ED190A178}" dt="2018-12-05T04:18:01.001" v="1852" actId="2696"/>
        <pc:sldMkLst>
          <pc:docMk/>
          <pc:sldMk cId="983239957" sldId="381"/>
        </pc:sldMkLst>
      </pc:sldChg>
      <pc:sldChg chg="modSp">
        <pc:chgData name="Zarka McClung" userId="a7256411-3527-4684-8d99-fca6f9fffdc8" providerId="ADAL" clId="{60FF72D7-F80D-485C-ADD8-F45ED190A178}" dt="2018-12-05T04:42:47.382" v="2004" actId="20577"/>
        <pc:sldMkLst>
          <pc:docMk/>
          <pc:sldMk cId="2051374978" sldId="385"/>
        </pc:sldMkLst>
        <pc:spChg chg="mod">
          <ac:chgData name="Zarka McClung" userId="a7256411-3527-4684-8d99-fca6f9fffdc8" providerId="ADAL" clId="{60FF72D7-F80D-485C-ADD8-F45ED190A178}" dt="2018-12-05T04:42:47.382" v="2004" actId="20577"/>
          <ac:spMkLst>
            <pc:docMk/>
            <pc:sldMk cId="2051374978" sldId="385"/>
            <ac:spMk id="14" creationId="{99DE51E7-DE45-4032-B4AE-5963A9D1C26F}"/>
          </ac:spMkLst>
        </pc:spChg>
      </pc:sldChg>
      <pc:sldChg chg="modSp">
        <pc:chgData name="Zarka McClung" userId="a7256411-3527-4684-8d99-fca6f9fffdc8" providerId="ADAL" clId="{60FF72D7-F80D-485C-ADD8-F45ED190A178}" dt="2018-12-05T04:33:31.385" v="1957" actId="6549"/>
        <pc:sldMkLst>
          <pc:docMk/>
          <pc:sldMk cId="2384226152" sldId="386"/>
        </pc:sldMkLst>
        <pc:spChg chg="mod">
          <ac:chgData name="Zarka McClung" userId="a7256411-3527-4684-8d99-fca6f9fffdc8" providerId="ADAL" clId="{60FF72D7-F80D-485C-ADD8-F45ED190A178}" dt="2018-12-05T04:33:31.385" v="1957" actId="6549"/>
          <ac:spMkLst>
            <pc:docMk/>
            <pc:sldMk cId="2384226152" sldId="386"/>
            <ac:spMk id="4" creationId="{2CB35DFA-81A1-43FC-9D4B-79FE22CECE5F}"/>
          </ac:spMkLst>
        </pc:spChg>
      </pc:sldChg>
      <pc:sldChg chg="addSp modSp">
        <pc:chgData name="Zarka McClung" userId="a7256411-3527-4684-8d99-fca6f9fffdc8" providerId="ADAL" clId="{60FF72D7-F80D-485C-ADD8-F45ED190A178}" dt="2018-12-05T04:51:44.148" v="2292" actId="20577"/>
        <pc:sldMkLst>
          <pc:docMk/>
          <pc:sldMk cId="117828944" sldId="387"/>
        </pc:sldMkLst>
        <pc:spChg chg="add mod">
          <ac:chgData name="Zarka McClung" userId="a7256411-3527-4684-8d99-fca6f9fffdc8" providerId="ADAL" clId="{60FF72D7-F80D-485C-ADD8-F45ED190A178}" dt="2018-12-05T04:33:21.444" v="1953" actId="14100"/>
          <ac:spMkLst>
            <pc:docMk/>
            <pc:sldMk cId="117828944" sldId="387"/>
            <ac:spMk id="2" creationId="{3E9A2A41-7B4E-4BF0-B7BF-F528D7B1197E}"/>
          </ac:spMkLst>
        </pc:spChg>
        <pc:spChg chg="mod">
          <ac:chgData name="Zarka McClung" userId="a7256411-3527-4684-8d99-fca6f9fffdc8" providerId="ADAL" clId="{60FF72D7-F80D-485C-ADD8-F45ED190A178}" dt="2018-12-05T04:51:44.148" v="2292" actId="20577"/>
          <ac:spMkLst>
            <pc:docMk/>
            <pc:sldMk cId="117828944" sldId="387"/>
            <ac:spMk id="4" creationId="{C0B2E046-91CE-49EF-9BE9-0B576B20E812}"/>
          </ac:spMkLst>
        </pc:spChg>
      </pc:sldChg>
      <pc:sldChg chg="addSp modSp">
        <pc:chgData name="Zarka McClung" userId="a7256411-3527-4684-8d99-fca6f9fffdc8" providerId="ADAL" clId="{60FF72D7-F80D-485C-ADD8-F45ED190A178}" dt="2018-12-05T04:51:54.889" v="2293" actId="207"/>
        <pc:sldMkLst>
          <pc:docMk/>
          <pc:sldMk cId="2505742422" sldId="402"/>
        </pc:sldMkLst>
        <pc:spChg chg="add mod">
          <ac:chgData name="Zarka McClung" userId="a7256411-3527-4684-8d99-fca6f9fffdc8" providerId="ADAL" clId="{60FF72D7-F80D-485C-ADD8-F45ED190A178}" dt="2018-12-05T04:51:54.889" v="2293" actId="207"/>
          <ac:spMkLst>
            <pc:docMk/>
            <pc:sldMk cId="2505742422" sldId="402"/>
            <ac:spMk id="3" creationId="{D91F1B0D-854C-4299-BAF6-138653AE9243}"/>
          </ac:spMkLst>
        </pc:spChg>
        <pc:spChg chg="mod">
          <ac:chgData name="Zarka McClung" userId="a7256411-3527-4684-8d99-fca6f9fffdc8" providerId="ADAL" clId="{60FF72D7-F80D-485C-ADD8-F45ED190A178}" dt="2018-12-05T02:41:40.196" v="13" actId="20577"/>
          <ac:spMkLst>
            <pc:docMk/>
            <pc:sldMk cId="2505742422" sldId="402"/>
            <ac:spMk id="4" creationId="{2FD07ABB-07E3-4574-A272-01FE90C498FE}"/>
          </ac:spMkLst>
        </pc:spChg>
        <pc:picChg chg="mod">
          <ac:chgData name="Zarka McClung" userId="a7256411-3527-4684-8d99-fca6f9fffdc8" providerId="ADAL" clId="{60FF72D7-F80D-485C-ADD8-F45ED190A178}" dt="2018-12-05T04:34:53.765" v="1960" actId="1076"/>
          <ac:picMkLst>
            <pc:docMk/>
            <pc:sldMk cId="2505742422" sldId="402"/>
            <ac:picMk id="9" creationId="{08D7F31F-CFBD-473E-83E6-CB04D4B424D8}"/>
          </ac:picMkLst>
        </pc:picChg>
      </pc:sldChg>
      <pc:sldChg chg="addSp modSp">
        <pc:chgData name="Zarka McClung" userId="a7256411-3527-4684-8d99-fca6f9fffdc8" providerId="ADAL" clId="{60FF72D7-F80D-485C-ADD8-F45ED190A178}" dt="2018-12-05T04:37:07.356" v="1978" actId="20577"/>
        <pc:sldMkLst>
          <pc:docMk/>
          <pc:sldMk cId="1681076068" sldId="403"/>
        </pc:sldMkLst>
        <pc:spChg chg="add mod">
          <ac:chgData name="Zarka McClung" userId="a7256411-3527-4684-8d99-fca6f9fffdc8" providerId="ADAL" clId="{60FF72D7-F80D-485C-ADD8-F45ED190A178}" dt="2018-12-05T04:37:01.821" v="1973" actId="20577"/>
          <ac:spMkLst>
            <pc:docMk/>
            <pc:sldMk cId="1681076068" sldId="403"/>
            <ac:spMk id="2" creationId="{D3BF9089-5E97-4349-8401-6EBB975345A9}"/>
          </ac:spMkLst>
        </pc:spChg>
        <pc:spChg chg="mod">
          <ac:chgData name="Zarka McClung" userId="a7256411-3527-4684-8d99-fca6f9fffdc8" providerId="ADAL" clId="{60FF72D7-F80D-485C-ADD8-F45ED190A178}" dt="2018-12-05T04:37:07.356" v="1978" actId="20577"/>
          <ac:spMkLst>
            <pc:docMk/>
            <pc:sldMk cId="1681076068" sldId="403"/>
            <ac:spMk id="4" creationId="{AD10B136-C90D-40C0-8C13-E496C4FDFE39}"/>
          </ac:spMkLst>
        </pc:spChg>
      </pc:sldChg>
      <pc:sldChg chg="addSp modSp">
        <pc:chgData name="Zarka McClung" userId="a7256411-3527-4684-8d99-fca6f9fffdc8" providerId="ADAL" clId="{60FF72D7-F80D-485C-ADD8-F45ED190A178}" dt="2018-12-05T04:43:55.347" v="2013" actId="1076"/>
        <pc:sldMkLst>
          <pc:docMk/>
          <pc:sldMk cId="3555063645" sldId="405"/>
        </pc:sldMkLst>
        <pc:spChg chg="add mod">
          <ac:chgData name="Zarka McClung" userId="a7256411-3527-4684-8d99-fca6f9fffdc8" providerId="ADAL" clId="{60FF72D7-F80D-485C-ADD8-F45ED190A178}" dt="2018-12-05T04:43:55.347" v="2013" actId="1076"/>
          <ac:spMkLst>
            <pc:docMk/>
            <pc:sldMk cId="3555063645" sldId="405"/>
            <ac:spMk id="3" creationId="{4B8A5193-6F34-426B-9F4F-D01782FA3DEB}"/>
          </ac:spMkLst>
        </pc:spChg>
        <pc:spChg chg="mod">
          <ac:chgData name="Zarka McClung" userId="a7256411-3527-4684-8d99-fca6f9fffdc8" providerId="ADAL" clId="{60FF72D7-F80D-485C-ADD8-F45ED190A178}" dt="2018-12-05T02:41:58.447" v="27" actId="20577"/>
          <ac:spMkLst>
            <pc:docMk/>
            <pc:sldMk cId="3555063645" sldId="405"/>
            <ac:spMk id="4" creationId="{0E8903E6-8CAF-48DA-8FF0-D7576D9855B8}"/>
          </ac:spMkLst>
        </pc:spChg>
        <pc:spChg chg="mod">
          <ac:chgData name="Zarka McClung" userId="a7256411-3527-4684-8d99-fca6f9fffdc8" providerId="ADAL" clId="{60FF72D7-F80D-485C-ADD8-F45ED190A178}" dt="2018-12-05T02:45:14.630" v="36" actId="20577"/>
          <ac:spMkLst>
            <pc:docMk/>
            <pc:sldMk cId="3555063645" sldId="405"/>
            <ac:spMk id="8" creationId="{153EA668-0B81-4613-B888-D894582F7248}"/>
          </ac:spMkLst>
        </pc:spChg>
      </pc:sldChg>
      <pc:sldChg chg="addSp delSp modSp add delAnim modAnim">
        <pc:chgData name="Zarka McClung" userId="a7256411-3527-4684-8d99-fca6f9fffdc8" providerId="ADAL" clId="{60FF72D7-F80D-485C-ADD8-F45ED190A178}" dt="2018-12-05T04:37:22.521" v="1980" actId="1076"/>
        <pc:sldMkLst>
          <pc:docMk/>
          <pc:sldMk cId="969226606" sldId="406"/>
        </pc:sldMkLst>
        <pc:spChg chg="mod">
          <ac:chgData name="Zarka McClung" userId="a7256411-3527-4684-8d99-fca6f9fffdc8" providerId="ADAL" clId="{60FF72D7-F80D-485C-ADD8-F45ED190A178}" dt="2018-12-05T02:57:51.461" v="100" actId="27636"/>
          <ac:spMkLst>
            <pc:docMk/>
            <pc:sldMk cId="969226606" sldId="406"/>
            <ac:spMk id="2" creationId="{D357F82E-6BFC-4613-A80F-7CEAB2A44D74}"/>
          </ac:spMkLst>
        </pc:spChg>
        <pc:spChg chg="del">
          <ac:chgData name="Zarka McClung" userId="a7256411-3527-4684-8d99-fca6f9fffdc8" providerId="ADAL" clId="{60FF72D7-F80D-485C-ADD8-F45ED190A178}" dt="2018-12-05T02:46:26.276" v="38" actId="478"/>
          <ac:spMkLst>
            <pc:docMk/>
            <pc:sldMk cId="969226606" sldId="406"/>
            <ac:spMk id="3" creationId="{DB5336F3-C513-464B-B7C1-0D1AB1D2E026}"/>
          </ac:spMkLst>
        </pc:spChg>
        <pc:spChg chg="mod ord">
          <ac:chgData name="Zarka McClung" userId="a7256411-3527-4684-8d99-fca6f9fffdc8" providerId="ADAL" clId="{60FF72D7-F80D-485C-ADD8-F45ED190A178}" dt="2018-12-05T03:15:21.714" v="634" actId="20577"/>
          <ac:spMkLst>
            <pc:docMk/>
            <pc:sldMk cId="969226606" sldId="406"/>
            <ac:spMk id="4" creationId="{38B19F92-CD8C-4C52-8C0E-0D446D1F3DE7}"/>
          </ac:spMkLst>
        </pc:spChg>
        <pc:spChg chg="add mod">
          <ac:chgData name="Zarka McClung" userId="a7256411-3527-4684-8d99-fca6f9fffdc8" providerId="ADAL" clId="{60FF72D7-F80D-485C-ADD8-F45ED190A178}" dt="2018-12-05T03:02:03.306" v="255" actId="14100"/>
          <ac:spMkLst>
            <pc:docMk/>
            <pc:sldMk cId="969226606" sldId="406"/>
            <ac:spMk id="11" creationId="{62ED0A42-1AAA-4D39-BCD9-119A07804858}"/>
          </ac:spMkLst>
        </pc:spChg>
        <pc:spChg chg="add mod">
          <ac:chgData name="Zarka McClung" userId="a7256411-3527-4684-8d99-fca6f9fffdc8" providerId="ADAL" clId="{60FF72D7-F80D-485C-ADD8-F45ED190A178}" dt="2018-12-05T03:01:38.588" v="251" actId="14100"/>
          <ac:spMkLst>
            <pc:docMk/>
            <pc:sldMk cId="969226606" sldId="406"/>
            <ac:spMk id="12" creationId="{64E1A826-49D7-4C5F-9A3A-2F7950062FD7}"/>
          </ac:spMkLst>
        </pc:spChg>
        <pc:spChg chg="add mod">
          <ac:chgData name="Zarka McClung" userId="a7256411-3527-4684-8d99-fca6f9fffdc8" providerId="ADAL" clId="{60FF72D7-F80D-485C-ADD8-F45ED190A178}" dt="2018-12-05T03:00:00.424" v="149" actId="14100"/>
          <ac:spMkLst>
            <pc:docMk/>
            <pc:sldMk cId="969226606" sldId="406"/>
            <ac:spMk id="13" creationId="{45D90056-CD3C-404A-8F42-1917B86B2FBC}"/>
          </ac:spMkLst>
        </pc:spChg>
        <pc:spChg chg="add mod">
          <ac:chgData name="Zarka McClung" userId="a7256411-3527-4684-8d99-fca6f9fffdc8" providerId="ADAL" clId="{60FF72D7-F80D-485C-ADD8-F45ED190A178}" dt="2018-12-05T03:08:47.200" v="555" actId="1036"/>
          <ac:spMkLst>
            <pc:docMk/>
            <pc:sldMk cId="969226606" sldId="406"/>
            <ac:spMk id="14" creationId="{EAD6E0F1-964B-43A6-8133-361D0AC7A25B}"/>
          </ac:spMkLst>
        </pc:spChg>
        <pc:spChg chg="add mod">
          <ac:chgData name="Zarka McClung" userId="a7256411-3527-4684-8d99-fca6f9fffdc8" providerId="ADAL" clId="{60FF72D7-F80D-485C-ADD8-F45ED190A178}" dt="2018-12-05T03:09:06.414" v="613" actId="1038"/>
          <ac:spMkLst>
            <pc:docMk/>
            <pc:sldMk cId="969226606" sldId="406"/>
            <ac:spMk id="15" creationId="{24C851C6-6E2B-43B2-8357-D5EC80086020}"/>
          </ac:spMkLst>
        </pc:spChg>
        <pc:spChg chg="add mod">
          <ac:chgData name="Zarka McClung" userId="a7256411-3527-4684-8d99-fca6f9fffdc8" providerId="ADAL" clId="{60FF72D7-F80D-485C-ADD8-F45ED190A178}" dt="2018-12-05T03:08:53.308" v="576" actId="1035"/>
          <ac:spMkLst>
            <pc:docMk/>
            <pc:sldMk cId="969226606" sldId="406"/>
            <ac:spMk id="16" creationId="{31B9391C-4E73-4F35-B088-8A72175D2794}"/>
          </ac:spMkLst>
        </pc:spChg>
        <pc:spChg chg="add del mod">
          <ac:chgData name="Zarka McClung" userId="a7256411-3527-4684-8d99-fca6f9fffdc8" providerId="ADAL" clId="{60FF72D7-F80D-485C-ADD8-F45ED190A178}" dt="2018-12-05T03:04:05.786" v="339" actId="478"/>
          <ac:spMkLst>
            <pc:docMk/>
            <pc:sldMk cId="969226606" sldId="406"/>
            <ac:spMk id="17" creationId="{93A137DD-CCED-48E3-B7F6-5AEC41390F09}"/>
          </ac:spMkLst>
        </pc:spChg>
        <pc:spChg chg="add mod">
          <ac:chgData name="Zarka McClung" userId="a7256411-3527-4684-8d99-fca6f9fffdc8" providerId="ADAL" clId="{60FF72D7-F80D-485C-ADD8-F45ED190A178}" dt="2018-12-05T03:05:05.751" v="401" actId="14100"/>
          <ac:spMkLst>
            <pc:docMk/>
            <pc:sldMk cId="969226606" sldId="406"/>
            <ac:spMk id="18" creationId="{78BDD56A-ACB9-4A84-B3AD-EA0D24F62DC2}"/>
          </ac:spMkLst>
        </pc:spChg>
        <pc:spChg chg="add mod">
          <ac:chgData name="Zarka McClung" userId="a7256411-3527-4684-8d99-fca6f9fffdc8" providerId="ADAL" clId="{60FF72D7-F80D-485C-ADD8-F45ED190A178}" dt="2018-12-05T03:08:58.482" v="591" actId="1035"/>
          <ac:spMkLst>
            <pc:docMk/>
            <pc:sldMk cId="969226606" sldId="406"/>
            <ac:spMk id="19" creationId="{5863BA77-B764-47F0-AC84-A7F73296353C}"/>
          </ac:spMkLst>
        </pc:spChg>
        <pc:spChg chg="add mod">
          <ac:chgData name="Zarka McClung" userId="a7256411-3527-4684-8d99-fca6f9fffdc8" providerId="ADAL" clId="{60FF72D7-F80D-485C-ADD8-F45ED190A178}" dt="2018-12-05T04:37:22.521" v="1980" actId="1076"/>
          <ac:spMkLst>
            <pc:docMk/>
            <pc:sldMk cId="969226606" sldId="406"/>
            <ac:spMk id="20" creationId="{37B8D890-5F9B-4DD9-89C4-0E0B2D333531}"/>
          </ac:spMkLst>
        </pc:spChg>
        <pc:picChg chg="add del mod modCrop">
          <ac:chgData name="Zarka McClung" userId="a7256411-3527-4684-8d99-fca6f9fffdc8" providerId="ADAL" clId="{60FF72D7-F80D-485C-ADD8-F45ED190A178}" dt="2018-12-05T02:52:04.749" v="44" actId="478"/>
          <ac:picMkLst>
            <pc:docMk/>
            <pc:sldMk cId="969226606" sldId="406"/>
            <ac:picMk id="5" creationId="{2F04BBBA-2B10-4D0F-88EE-7E67D434E6FE}"/>
          </ac:picMkLst>
        </pc:picChg>
        <pc:picChg chg="add del mod">
          <ac:chgData name="Zarka McClung" userId="a7256411-3527-4684-8d99-fca6f9fffdc8" providerId="ADAL" clId="{60FF72D7-F80D-485C-ADD8-F45ED190A178}" dt="2018-12-05T02:52:25.655" v="49" actId="478"/>
          <ac:picMkLst>
            <pc:docMk/>
            <pc:sldMk cId="969226606" sldId="406"/>
            <ac:picMk id="7" creationId="{D61AAACA-05CF-4C13-8830-60E0C6A65D56}"/>
          </ac:picMkLst>
        </pc:picChg>
        <pc:picChg chg="add mod">
          <ac:chgData name="Zarka McClung" userId="a7256411-3527-4684-8d99-fca6f9fffdc8" providerId="ADAL" clId="{60FF72D7-F80D-485C-ADD8-F45ED190A178}" dt="2018-12-05T03:08:24.063" v="533" actId="14100"/>
          <ac:picMkLst>
            <pc:docMk/>
            <pc:sldMk cId="969226606" sldId="406"/>
            <ac:picMk id="9" creationId="{71AE4454-C217-46DE-8614-731F314E89BB}"/>
          </ac:picMkLst>
        </pc:picChg>
        <pc:picChg chg="add mod ord">
          <ac:chgData name="Zarka McClung" userId="a7256411-3527-4684-8d99-fca6f9fffdc8" providerId="ADAL" clId="{60FF72D7-F80D-485C-ADD8-F45ED190A178}" dt="2018-12-05T03:38:13.081" v="672" actId="1076"/>
          <ac:picMkLst>
            <pc:docMk/>
            <pc:sldMk cId="969226606" sldId="406"/>
            <ac:picMk id="10" creationId="{83466C01-36C4-42CF-AC2F-1D82A14437E6}"/>
          </ac:picMkLst>
        </pc:picChg>
      </pc:sldChg>
      <pc:sldChg chg="addSp delSp modSp add modAnim">
        <pc:chgData name="Zarka McClung" userId="a7256411-3527-4684-8d99-fca6f9fffdc8" providerId="ADAL" clId="{60FF72D7-F80D-485C-ADD8-F45ED190A178}" dt="2018-12-05T04:19:35.354" v="1857" actId="122"/>
        <pc:sldMkLst>
          <pc:docMk/>
          <pc:sldMk cId="167192629" sldId="408"/>
        </pc:sldMkLst>
        <pc:spChg chg="mod">
          <ac:chgData name="Zarka McClung" userId="a7256411-3527-4684-8d99-fca6f9fffdc8" providerId="ADAL" clId="{60FF72D7-F80D-485C-ADD8-F45ED190A178}" dt="2018-12-05T03:46:06.724" v="712" actId="14100"/>
          <ac:spMkLst>
            <pc:docMk/>
            <pc:sldMk cId="167192629" sldId="408"/>
            <ac:spMk id="2" creationId="{C23C67C1-52C5-4DAB-91B6-D08F6791A4D7}"/>
          </ac:spMkLst>
        </pc:spChg>
        <pc:spChg chg="del">
          <ac:chgData name="Zarka McClung" userId="a7256411-3527-4684-8d99-fca6f9fffdc8" providerId="ADAL" clId="{60FF72D7-F80D-485C-ADD8-F45ED190A178}" dt="2018-12-05T03:13:14.456" v="615" actId="931"/>
          <ac:spMkLst>
            <pc:docMk/>
            <pc:sldMk cId="167192629" sldId="408"/>
            <ac:spMk id="3" creationId="{B3157371-9BBF-4A8F-8619-D8153252E04C}"/>
          </ac:spMkLst>
        </pc:spChg>
        <pc:spChg chg="mod">
          <ac:chgData name="Zarka McClung" userId="a7256411-3527-4684-8d99-fca6f9fffdc8" providerId="ADAL" clId="{60FF72D7-F80D-485C-ADD8-F45ED190A178}" dt="2018-12-05T03:15:32.592" v="638" actId="20577"/>
          <ac:spMkLst>
            <pc:docMk/>
            <pc:sldMk cId="167192629" sldId="408"/>
            <ac:spMk id="4" creationId="{DD941BCB-C1B1-40D1-A084-21B88656175C}"/>
          </ac:spMkLst>
        </pc:spChg>
        <pc:spChg chg="add mod">
          <ac:chgData name="Zarka McClung" userId="a7256411-3527-4684-8d99-fca6f9fffdc8" providerId="ADAL" clId="{60FF72D7-F80D-485C-ADD8-F45ED190A178}" dt="2018-12-05T04:19:35.354" v="1857" actId="122"/>
          <ac:spMkLst>
            <pc:docMk/>
            <pc:sldMk cId="167192629" sldId="408"/>
            <ac:spMk id="9" creationId="{792EB070-12C2-4101-815C-46F29244EECF}"/>
          </ac:spMkLst>
        </pc:spChg>
        <pc:picChg chg="add mod ord">
          <ac:chgData name="Zarka McClung" userId="a7256411-3527-4684-8d99-fca6f9fffdc8" providerId="ADAL" clId="{60FF72D7-F80D-485C-ADD8-F45ED190A178}" dt="2018-12-05T03:15:44.661" v="641" actId="1076"/>
          <ac:picMkLst>
            <pc:docMk/>
            <pc:sldMk cId="167192629" sldId="408"/>
            <ac:picMk id="6" creationId="{9C01C1F0-0CA8-42DC-8F1E-35193166D516}"/>
          </ac:picMkLst>
        </pc:picChg>
        <pc:picChg chg="add mod">
          <ac:chgData name="Zarka McClung" userId="a7256411-3527-4684-8d99-fca6f9fffdc8" providerId="ADAL" clId="{60FF72D7-F80D-485C-ADD8-F45ED190A178}" dt="2018-12-05T03:41:50.184" v="688" actId="1076"/>
          <ac:picMkLst>
            <pc:docMk/>
            <pc:sldMk cId="167192629" sldId="408"/>
            <ac:picMk id="7" creationId="{F116F834-FA06-4AB7-9684-56537372C758}"/>
          </ac:picMkLst>
        </pc:picChg>
        <pc:picChg chg="add mod">
          <ac:chgData name="Zarka McClung" userId="a7256411-3527-4684-8d99-fca6f9fffdc8" providerId="ADAL" clId="{60FF72D7-F80D-485C-ADD8-F45ED190A178}" dt="2018-12-05T03:44:30.853" v="694" actId="1076"/>
          <ac:picMkLst>
            <pc:docMk/>
            <pc:sldMk cId="167192629" sldId="408"/>
            <ac:picMk id="8" creationId="{AA2784F1-C543-4E48-8DA6-ED27390E000F}"/>
          </ac:picMkLst>
        </pc:picChg>
      </pc:sldChg>
      <pc:sldChg chg="addSp delSp modSp add modAnim">
        <pc:chgData name="Zarka McClung" userId="a7256411-3527-4684-8d99-fca6f9fffdc8" providerId="ADAL" clId="{60FF72D7-F80D-485C-ADD8-F45ED190A178}" dt="2018-12-05T04:45:07.359" v="2027" actId="20577"/>
        <pc:sldMkLst>
          <pc:docMk/>
          <pc:sldMk cId="2741823754" sldId="409"/>
        </pc:sldMkLst>
        <pc:spChg chg="mod">
          <ac:chgData name="Zarka McClung" userId="a7256411-3527-4684-8d99-fca6f9fffdc8" providerId="ADAL" clId="{60FF72D7-F80D-485C-ADD8-F45ED190A178}" dt="2018-12-05T04:01:45.298" v="931" actId="1076"/>
          <ac:spMkLst>
            <pc:docMk/>
            <pc:sldMk cId="2741823754" sldId="409"/>
            <ac:spMk id="2" creationId="{2E834CEC-A69B-4C43-B6CF-307B345BB79D}"/>
          </ac:spMkLst>
        </pc:spChg>
        <pc:spChg chg="del">
          <ac:chgData name="Zarka McClung" userId="a7256411-3527-4684-8d99-fca6f9fffdc8" providerId="ADAL" clId="{60FF72D7-F80D-485C-ADD8-F45ED190A178}" dt="2018-12-05T04:00:23.087" v="843" actId="931"/>
          <ac:spMkLst>
            <pc:docMk/>
            <pc:sldMk cId="2741823754" sldId="409"/>
            <ac:spMk id="3" creationId="{59E0459B-FF5F-4C29-9D02-79B7AB3FCA69}"/>
          </ac:spMkLst>
        </pc:spChg>
        <pc:spChg chg="mod">
          <ac:chgData name="Zarka McClung" userId="a7256411-3527-4684-8d99-fca6f9fffdc8" providerId="ADAL" clId="{60FF72D7-F80D-485C-ADD8-F45ED190A178}" dt="2018-12-05T04:45:07.359" v="2027" actId="20577"/>
          <ac:spMkLst>
            <pc:docMk/>
            <pc:sldMk cId="2741823754" sldId="409"/>
            <ac:spMk id="4" creationId="{5BE46748-59A5-4466-A5CA-F20CE8A27296}"/>
          </ac:spMkLst>
        </pc:spChg>
        <pc:spChg chg="add mod">
          <ac:chgData name="Zarka McClung" userId="a7256411-3527-4684-8d99-fca6f9fffdc8" providerId="ADAL" clId="{60FF72D7-F80D-485C-ADD8-F45ED190A178}" dt="2018-12-05T04:02:43.379" v="939" actId="14100"/>
          <ac:spMkLst>
            <pc:docMk/>
            <pc:sldMk cId="2741823754" sldId="409"/>
            <ac:spMk id="9" creationId="{CE11CA78-8B68-4690-B9C6-8CD12AE48B87}"/>
          </ac:spMkLst>
        </pc:spChg>
        <pc:spChg chg="add mod">
          <ac:chgData name="Zarka McClung" userId="a7256411-3527-4684-8d99-fca6f9fffdc8" providerId="ADAL" clId="{60FF72D7-F80D-485C-ADD8-F45ED190A178}" dt="2018-12-05T04:03:54.656" v="1035" actId="1076"/>
          <ac:spMkLst>
            <pc:docMk/>
            <pc:sldMk cId="2741823754" sldId="409"/>
            <ac:spMk id="10" creationId="{5A0D1EF4-9408-42FE-AB6A-C9D5CB5A2A05}"/>
          </ac:spMkLst>
        </pc:spChg>
        <pc:spChg chg="add mod">
          <ac:chgData name="Zarka McClung" userId="a7256411-3527-4684-8d99-fca6f9fffdc8" providerId="ADAL" clId="{60FF72D7-F80D-485C-ADD8-F45ED190A178}" dt="2018-12-05T04:04:28.831" v="1111" actId="14100"/>
          <ac:spMkLst>
            <pc:docMk/>
            <pc:sldMk cId="2741823754" sldId="409"/>
            <ac:spMk id="11" creationId="{739DAB4E-F9E4-4651-913D-3F088E76374F}"/>
          </ac:spMkLst>
        </pc:spChg>
        <pc:spChg chg="add mod">
          <ac:chgData name="Zarka McClung" userId="a7256411-3527-4684-8d99-fca6f9fffdc8" providerId="ADAL" clId="{60FF72D7-F80D-485C-ADD8-F45ED190A178}" dt="2018-12-05T04:05:40.144" v="1403" actId="1076"/>
          <ac:spMkLst>
            <pc:docMk/>
            <pc:sldMk cId="2741823754" sldId="409"/>
            <ac:spMk id="12" creationId="{77945AD4-F5A1-4679-9271-47612036FBD6}"/>
          </ac:spMkLst>
        </pc:spChg>
        <pc:picChg chg="add mod">
          <ac:chgData name="Zarka McClung" userId="a7256411-3527-4684-8d99-fca6f9fffdc8" providerId="ADAL" clId="{60FF72D7-F80D-485C-ADD8-F45ED190A178}" dt="2018-12-05T04:02:07.769" v="934" actId="14100"/>
          <ac:picMkLst>
            <pc:docMk/>
            <pc:sldMk cId="2741823754" sldId="409"/>
            <ac:picMk id="6" creationId="{CBD230DD-F86C-4BC3-9EB4-8BD9F406DC4A}"/>
          </ac:picMkLst>
        </pc:picChg>
        <pc:picChg chg="add mod">
          <ac:chgData name="Zarka McClung" userId="a7256411-3527-4684-8d99-fca6f9fffdc8" providerId="ADAL" clId="{60FF72D7-F80D-485C-ADD8-F45ED190A178}" dt="2018-12-05T04:01:49.247" v="932" actId="14100"/>
          <ac:picMkLst>
            <pc:docMk/>
            <pc:sldMk cId="2741823754" sldId="409"/>
            <ac:picMk id="8" creationId="{C946E836-6742-4129-940D-1B483E4475A3}"/>
          </ac:picMkLst>
        </pc:picChg>
      </pc:sldChg>
      <pc:sldChg chg="addSp delSp modSp add modAnim">
        <pc:chgData name="Zarka McClung" userId="a7256411-3527-4684-8d99-fca6f9fffdc8" providerId="ADAL" clId="{60FF72D7-F80D-485C-ADD8-F45ED190A178}" dt="2018-12-05T04:15:53.231" v="1850" actId="20577"/>
        <pc:sldMkLst>
          <pc:docMk/>
          <pc:sldMk cId="2959511348" sldId="410"/>
        </pc:sldMkLst>
        <pc:spChg chg="mod">
          <ac:chgData name="Zarka McClung" userId="a7256411-3527-4684-8d99-fca6f9fffdc8" providerId="ADAL" clId="{60FF72D7-F80D-485C-ADD8-F45ED190A178}" dt="2018-12-05T04:13:54.560" v="1828" actId="1076"/>
          <ac:spMkLst>
            <pc:docMk/>
            <pc:sldMk cId="2959511348" sldId="410"/>
            <ac:spMk id="2" creationId="{196C5025-8DC1-4B0F-BF18-48FCD41244A9}"/>
          </ac:spMkLst>
        </pc:spChg>
        <pc:spChg chg="del">
          <ac:chgData name="Zarka McClung" userId="a7256411-3527-4684-8d99-fca6f9fffdc8" providerId="ADAL" clId="{60FF72D7-F80D-485C-ADD8-F45ED190A178}" dt="2018-12-05T04:06:19.074" v="1405" actId="931"/>
          <ac:spMkLst>
            <pc:docMk/>
            <pc:sldMk cId="2959511348" sldId="410"/>
            <ac:spMk id="3" creationId="{7E381246-A685-4816-BD41-A0E488AD6BAA}"/>
          </ac:spMkLst>
        </pc:spChg>
        <pc:spChg chg="mod">
          <ac:chgData name="Zarka McClung" userId="a7256411-3527-4684-8d99-fca6f9fffdc8" providerId="ADAL" clId="{60FF72D7-F80D-485C-ADD8-F45ED190A178}" dt="2018-12-05T04:13:25.237" v="1789" actId="20577"/>
          <ac:spMkLst>
            <pc:docMk/>
            <pc:sldMk cId="2959511348" sldId="410"/>
            <ac:spMk id="4" creationId="{BE1B2DB0-CA60-46B8-9592-B0A69E435B7F}"/>
          </ac:spMkLst>
        </pc:spChg>
        <pc:spChg chg="add del mod">
          <ac:chgData name="Zarka McClung" userId="a7256411-3527-4684-8d99-fca6f9fffdc8" providerId="ADAL" clId="{60FF72D7-F80D-485C-ADD8-F45ED190A178}" dt="2018-12-05T04:08:57.657" v="1439" actId="478"/>
          <ac:spMkLst>
            <pc:docMk/>
            <pc:sldMk cId="2959511348" sldId="410"/>
            <ac:spMk id="10" creationId="{CBEC0D9B-CC4B-4D9A-9BD3-275EA644C89E}"/>
          </ac:spMkLst>
        </pc:spChg>
        <pc:spChg chg="add mod">
          <ac:chgData name="Zarka McClung" userId="a7256411-3527-4684-8d99-fca6f9fffdc8" providerId="ADAL" clId="{60FF72D7-F80D-485C-ADD8-F45ED190A178}" dt="2018-12-05T04:09:56.434" v="1446" actId="14100"/>
          <ac:spMkLst>
            <pc:docMk/>
            <pc:sldMk cId="2959511348" sldId="410"/>
            <ac:spMk id="11" creationId="{981E7439-F809-4456-8140-78E95C7407B0}"/>
          </ac:spMkLst>
        </pc:spChg>
        <pc:spChg chg="add mod">
          <ac:chgData name="Zarka McClung" userId="a7256411-3527-4684-8d99-fca6f9fffdc8" providerId="ADAL" clId="{60FF72D7-F80D-485C-ADD8-F45ED190A178}" dt="2018-12-05T04:10:38.430" v="1492" actId="1076"/>
          <ac:spMkLst>
            <pc:docMk/>
            <pc:sldMk cId="2959511348" sldId="410"/>
            <ac:spMk id="12" creationId="{EBC3EACB-A71B-4D52-926E-86A80969E528}"/>
          </ac:spMkLst>
        </pc:spChg>
        <pc:spChg chg="add mod">
          <ac:chgData name="Zarka McClung" userId="a7256411-3527-4684-8d99-fca6f9fffdc8" providerId="ADAL" clId="{60FF72D7-F80D-485C-ADD8-F45ED190A178}" dt="2018-12-05T04:11:05.464" v="1495" actId="14100"/>
          <ac:spMkLst>
            <pc:docMk/>
            <pc:sldMk cId="2959511348" sldId="410"/>
            <ac:spMk id="13" creationId="{0BF319EE-E144-4311-9CFA-DD52A7FBD615}"/>
          </ac:spMkLst>
        </pc:spChg>
        <pc:spChg chg="add mod">
          <ac:chgData name="Zarka McClung" userId="a7256411-3527-4684-8d99-fca6f9fffdc8" providerId="ADAL" clId="{60FF72D7-F80D-485C-ADD8-F45ED190A178}" dt="2018-12-05T04:11:36.253" v="1586" actId="14100"/>
          <ac:spMkLst>
            <pc:docMk/>
            <pc:sldMk cId="2959511348" sldId="410"/>
            <ac:spMk id="14" creationId="{E9C5D272-B405-4E8A-A708-32E1F29CF888}"/>
          </ac:spMkLst>
        </pc:spChg>
        <pc:spChg chg="add mod">
          <ac:chgData name="Zarka McClung" userId="a7256411-3527-4684-8d99-fca6f9fffdc8" providerId="ADAL" clId="{60FF72D7-F80D-485C-ADD8-F45ED190A178}" dt="2018-12-05T04:11:58.197" v="1642" actId="1035"/>
          <ac:spMkLst>
            <pc:docMk/>
            <pc:sldMk cId="2959511348" sldId="410"/>
            <ac:spMk id="15" creationId="{125FCDE8-6F70-485B-A67C-D05AA10A0F42}"/>
          </ac:spMkLst>
        </pc:spChg>
        <pc:spChg chg="add mod">
          <ac:chgData name="Zarka McClung" userId="a7256411-3527-4684-8d99-fca6f9fffdc8" providerId="ADAL" clId="{60FF72D7-F80D-485C-ADD8-F45ED190A178}" dt="2018-12-05T04:12:14.147" v="1695" actId="20577"/>
          <ac:spMkLst>
            <pc:docMk/>
            <pc:sldMk cId="2959511348" sldId="410"/>
            <ac:spMk id="16" creationId="{1F744717-7F8D-4F6C-9207-A8A31DEECB1E}"/>
          </ac:spMkLst>
        </pc:spChg>
        <pc:spChg chg="add mod">
          <ac:chgData name="Zarka McClung" userId="a7256411-3527-4684-8d99-fca6f9fffdc8" providerId="ADAL" clId="{60FF72D7-F80D-485C-ADD8-F45ED190A178}" dt="2018-12-05T04:13:11.368" v="1775" actId="20577"/>
          <ac:spMkLst>
            <pc:docMk/>
            <pc:sldMk cId="2959511348" sldId="410"/>
            <ac:spMk id="17" creationId="{6E4BF937-EBF5-43CE-8359-27C8F6094F4C}"/>
          </ac:spMkLst>
        </pc:spChg>
        <pc:spChg chg="add mod">
          <ac:chgData name="Zarka McClung" userId="a7256411-3527-4684-8d99-fca6f9fffdc8" providerId="ADAL" clId="{60FF72D7-F80D-485C-ADD8-F45ED190A178}" dt="2018-12-05T04:12:44.035" v="1705" actId="14100"/>
          <ac:spMkLst>
            <pc:docMk/>
            <pc:sldMk cId="2959511348" sldId="410"/>
            <ac:spMk id="18" creationId="{D23C55A4-2BB7-4792-8CFA-97B56D9DD2F7}"/>
          </ac:spMkLst>
        </pc:spChg>
        <pc:spChg chg="add mod">
          <ac:chgData name="Zarka McClung" userId="a7256411-3527-4684-8d99-fca6f9fffdc8" providerId="ADAL" clId="{60FF72D7-F80D-485C-ADD8-F45ED190A178}" dt="2018-12-05T04:15:53.231" v="1850" actId="20577"/>
          <ac:spMkLst>
            <pc:docMk/>
            <pc:sldMk cId="2959511348" sldId="410"/>
            <ac:spMk id="19" creationId="{C726FB2D-4DB4-442C-8686-74D9FBCFB836}"/>
          </ac:spMkLst>
        </pc:spChg>
        <pc:picChg chg="add del mod">
          <ac:chgData name="Zarka McClung" userId="a7256411-3527-4684-8d99-fca6f9fffdc8" providerId="ADAL" clId="{60FF72D7-F80D-485C-ADD8-F45ED190A178}" dt="2018-12-05T04:08:50.889" v="1438" actId="478"/>
          <ac:picMkLst>
            <pc:docMk/>
            <pc:sldMk cId="2959511348" sldId="410"/>
            <ac:picMk id="6" creationId="{2F11294F-8B7D-4249-B7BE-37D98173573F}"/>
          </ac:picMkLst>
        </pc:picChg>
        <pc:picChg chg="add mod">
          <ac:chgData name="Zarka McClung" userId="a7256411-3527-4684-8d99-fca6f9fffdc8" providerId="ADAL" clId="{60FF72D7-F80D-485C-ADD8-F45ED190A178}" dt="2018-12-05T04:12:33.541" v="1702" actId="1076"/>
          <ac:picMkLst>
            <pc:docMk/>
            <pc:sldMk cId="2959511348" sldId="410"/>
            <ac:picMk id="8" creationId="{1DA4068C-563B-4D88-880C-7BE70168ADD1}"/>
          </ac:picMkLst>
        </pc:picChg>
      </pc:sldChg>
      <pc:sldChg chg="modSp add">
        <pc:chgData name="Zarka McClung" userId="a7256411-3527-4684-8d99-fca6f9fffdc8" providerId="ADAL" clId="{60FF72D7-F80D-485C-ADD8-F45ED190A178}" dt="2018-12-05T04:45:17.609" v="2041" actId="20577"/>
        <pc:sldMkLst>
          <pc:docMk/>
          <pc:sldMk cId="2018739468" sldId="411"/>
        </pc:sldMkLst>
        <pc:spChg chg="mod">
          <ac:chgData name="Zarka McClung" userId="a7256411-3527-4684-8d99-fca6f9fffdc8" providerId="ADAL" clId="{60FF72D7-F80D-485C-ADD8-F45ED190A178}" dt="2018-12-05T04:28:07.572" v="1933" actId="122"/>
          <ac:spMkLst>
            <pc:docMk/>
            <pc:sldMk cId="2018739468" sldId="411"/>
            <ac:spMk id="2" creationId="{BB09EE65-CEF6-437B-931F-C9E879DE9BCE}"/>
          </ac:spMkLst>
        </pc:spChg>
        <pc:spChg chg="mod">
          <ac:chgData name="Zarka McClung" userId="a7256411-3527-4684-8d99-fca6f9fffdc8" providerId="ADAL" clId="{60FF72D7-F80D-485C-ADD8-F45ED190A178}" dt="2018-12-05T04:28:01.845" v="1932" actId="12"/>
          <ac:spMkLst>
            <pc:docMk/>
            <pc:sldMk cId="2018739468" sldId="411"/>
            <ac:spMk id="3" creationId="{9D43F1F5-777A-4CEB-8B9F-5C4D434B7A51}"/>
          </ac:spMkLst>
        </pc:spChg>
        <pc:spChg chg="mod">
          <ac:chgData name="Zarka McClung" userId="a7256411-3527-4684-8d99-fca6f9fffdc8" providerId="ADAL" clId="{60FF72D7-F80D-485C-ADD8-F45ED190A178}" dt="2018-12-05T04:45:17.609" v="2041" actId="20577"/>
          <ac:spMkLst>
            <pc:docMk/>
            <pc:sldMk cId="2018739468" sldId="411"/>
            <ac:spMk id="4" creationId="{CF751065-6FC1-45FB-9A49-4542A92BDB4F}"/>
          </ac:spMkLst>
        </pc:spChg>
      </pc:sldChg>
    </pc:docChg>
  </pc:docChgLst>
  <pc:docChgLst>
    <pc:chgData name="Satterla, John" userId="1803870d-eb77-4cce-8b0e-637fe5001cee" providerId="ADAL" clId="{5615C292-6295-4C2F-BED0-7EC1A6827285}"/>
    <pc:docChg chg="custSel delSld modSld">
      <pc:chgData name="Satterla, John" userId="1803870d-eb77-4cce-8b0e-637fe5001cee" providerId="ADAL" clId="{5615C292-6295-4C2F-BED0-7EC1A6827285}" dt="2018-11-07T05:31:30.543" v="364" actId="1076"/>
      <pc:docMkLst>
        <pc:docMk/>
      </pc:docMkLst>
    </pc:docChg>
  </pc:docChgLst>
  <pc:docChgLst>
    <pc:chgData name="Satterla, John" userId="1803870d-eb77-4cce-8b0e-637fe5001cee" providerId="ADAL" clId="{F7464F93-0420-4D38-BC2E-7A0FA522C8AA}"/>
    <pc:docChg chg="undo custSel addSld delSld modSld sldOrd">
      <pc:chgData name="Satterla, John" userId="1803870d-eb77-4cce-8b0e-637fe5001cee" providerId="ADAL" clId="{F7464F93-0420-4D38-BC2E-7A0FA522C8AA}" dt="2018-12-05T07:21:53.095" v="1950" actId="313"/>
      <pc:docMkLst>
        <pc:docMk/>
      </pc:docMkLst>
      <pc:sldChg chg="modSp">
        <pc:chgData name="Satterla, John" userId="1803870d-eb77-4cce-8b0e-637fe5001cee" providerId="ADAL" clId="{F7464F93-0420-4D38-BC2E-7A0FA522C8AA}" dt="2018-12-05T06:21:34.378" v="1728" actId="20577"/>
        <pc:sldMkLst>
          <pc:docMk/>
          <pc:sldMk cId="1773129042" sldId="264"/>
        </pc:sldMkLst>
        <pc:spChg chg="mod">
          <ac:chgData name="Satterla, John" userId="1803870d-eb77-4cce-8b0e-637fe5001cee" providerId="ADAL" clId="{F7464F93-0420-4D38-BC2E-7A0FA522C8AA}" dt="2018-12-05T06:21:34.378" v="1728" actId="20577"/>
          <ac:spMkLst>
            <pc:docMk/>
            <pc:sldMk cId="1773129042" sldId="264"/>
            <ac:spMk id="3" creationId="{35777F4F-586C-4E51-97B7-8C265AC4E10A}"/>
          </ac:spMkLst>
        </pc:spChg>
      </pc:sldChg>
      <pc:sldChg chg="addSp delSp ord">
        <pc:chgData name="Satterla, John" userId="1803870d-eb77-4cce-8b0e-637fe5001cee" providerId="ADAL" clId="{F7464F93-0420-4D38-BC2E-7A0FA522C8AA}" dt="2018-12-05T07:02:10.372" v="1891"/>
        <pc:sldMkLst>
          <pc:docMk/>
          <pc:sldMk cId="2504347316" sldId="279"/>
        </pc:sldMkLst>
        <pc:picChg chg="del">
          <ac:chgData name="Satterla, John" userId="1803870d-eb77-4cce-8b0e-637fe5001cee" providerId="ADAL" clId="{F7464F93-0420-4D38-BC2E-7A0FA522C8AA}" dt="2018-12-03T22:53:09.875" v="988" actId="478"/>
          <ac:picMkLst>
            <pc:docMk/>
            <pc:sldMk cId="2504347316" sldId="279"/>
            <ac:picMk id="3" creationId="{72F614FA-6DB2-44D8-8C89-B795AA581286}"/>
          </ac:picMkLst>
        </pc:picChg>
        <pc:picChg chg="add">
          <ac:chgData name="Satterla, John" userId="1803870d-eb77-4cce-8b0e-637fe5001cee" providerId="ADAL" clId="{F7464F93-0420-4D38-BC2E-7A0FA522C8AA}" dt="2018-12-05T07:02:10.372" v="1891"/>
          <ac:picMkLst>
            <pc:docMk/>
            <pc:sldMk cId="2504347316" sldId="279"/>
            <ac:picMk id="3" creationId="{9D4FC1D8-FAAF-4672-9957-BB443992E535}"/>
          </ac:picMkLst>
        </pc:picChg>
      </pc:sldChg>
      <pc:sldChg chg="addSp delSp">
        <pc:chgData name="Satterla, John" userId="1803870d-eb77-4cce-8b0e-637fe5001cee" providerId="ADAL" clId="{F7464F93-0420-4D38-BC2E-7A0FA522C8AA}" dt="2018-12-05T07:02:59.423" v="1894"/>
        <pc:sldMkLst>
          <pc:docMk/>
          <pc:sldMk cId="1836414708" sldId="280"/>
        </pc:sldMkLst>
        <pc:picChg chg="del">
          <ac:chgData name="Satterla, John" userId="1803870d-eb77-4cce-8b0e-637fe5001cee" providerId="ADAL" clId="{F7464F93-0420-4D38-BC2E-7A0FA522C8AA}" dt="2018-12-03T22:53:06.715" v="986" actId="478"/>
          <ac:picMkLst>
            <pc:docMk/>
            <pc:sldMk cId="1836414708" sldId="280"/>
            <ac:picMk id="3" creationId="{24DCF301-0386-46E3-B493-2590784CAE80}"/>
          </ac:picMkLst>
        </pc:picChg>
        <pc:picChg chg="add">
          <ac:chgData name="Satterla, John" userId="1803870d-eb77-4cce-8b0e-637fe5001cee" providerId="ADAL" clId="{F7464F93-0420-4D38-BC2E-7A0FA522C8AA}" dt="2018-12-05T07:02:59.423" v="1894"/>
          <ac:picMkLst>
            <pc:docMk/>
            <pc:sldMk cId="1836414708" sldId="280"/>
            <ac:picMk id="3" creationId="{34152605-82D5-4C2B-A12B-FF2BD827932F}"/>
          </ac:picMkLst>
        </pc:picChg>
      </pc:sldChg>
      <pc:sldChg chg="addSp delSp modSp">
        <pc:chgData name="Satterla, John" userId="1803870d-eb77-4cce-8b0e-637fe5001cee" providerId="ADAL" clId="{F7464F93-0420-4D38-BC2E-7A0FA522C8AA}" dt="2018-12-05T07:02:34.541" v="1893" actId="732"/>
        <pc:sldMkLst>
          <pc:docMk/>
          <pc:sldMk cId="656187332" sldId="281"/>
        </pc:sldMkLst>
        <pc:picChg chg="add mod modCrop">
          <ac:chgData name="Satterla, John" userId="1803870d-eb77-4cce-8b0e-637fe5001cee" providerId="ADAL" clId="{F7464F93-0420-4D38-BC2E-7A0FA522C8AA}" dt="2018-12-05T07:02:34.541" v="1893" actId="732"/>
          <ac:picMkLst>
            <pc:docMk/>
            <pc:sldMk cId="656187332" sldId="281"/>
            <ac:picMk id="3" creationId="{3A7FFB94-8D6E-4B3A-8583-5C16D6421A64}"/>
          </ac:picMkLst>
        </pc:picChg>
        <pc:picChg chg="del">
          <ac:chgData name="Satterla, John" userId="1803870d-eb77-4cce-8b0e-637fe5001cee" providerId="ADAL" clId="{F7464F93-0420-4D38-BC2E-7A0FA522C8AA}" dt="2018-12-03T22:53:08.283" v="987" actId="478"/>
          <ac:picMkLst>
            <pc:docMk/>
            <pc:sldMk cId="656187332" sldId="281"/>
            <ac:picMk id="3" creationId="{94FD8D96-403F-40A6-A855-475FE49B3356}"/>
          </ac:picMkLst>
        </pc:picChg>
      </pc:sldChg>
      <pc:sldChg chg="addSp delSp">
        <pc:chgData name="Satterla, John" userId="1803870d-eb77-4cce-8b0e-637fe5001cee" providerId="ADAL" clId="{F7464F93-0420-4D38-BC2E-7A0FA522C8AA}" dt="2018-12-05T07:03:27.310" v="1895"/>
        <pc:sldMkLst>
          <pc:docMk/>
          <pc:sldMk cId="2349676374" sldId="282"/>
        </pc:sldMkLst>
        <pc:picChg chg="add">
          <ac:chgData name="Satterla, John" userId="1803870d-eb77-4cce-8b0e-637fe5001cee" providerId="ADAL" clId="{F7464F93-0420-4D38-BC2E-7A0FA522C8AA}" dt="2018-12-05T07:03:27.310" v="1895"/>
          <ac:picMkLst>
            <pc:docMk/>
            <pc:sldMk cId="2349676374" sldId="282"/>
            <ac:picMk id="3" creationId="{3C557BF7-725B-4FE7-8699-A26052E07E39}"/>
          </ac:picMkLst>
        </pc:picChg>
        <pc:picChg chg="del">
          <ac:chgData name="Satterla, John" userId="1803870d-eb77-4cce-8b0e-637fe5001cee" providerId="ADAL" clId="{F7464F93-0420-4D38-BC2E-7A0FA522C8AA}" dt="2018-12-03T22:53:05.286" v="985" actId="478"/>
          <ac:picMkLst>
            <pc:docMk/>
            <pc:sldMk cId="2349676374" sldId="282"/>
            <ac:picMk id="3" creationId="{612B8B18-2D13-41E5-9032-72A792037286}"/>
          </ac:picMkLst>
        </pc:picChg>
      </pc:sldChg>
      <pc:sldChg chg="modSp modAnim modNotesTx">
        <pc:chgData name="Satterla, John" userId="1803870d-eb77-4cce-8b0e-637fe5001cee" providerId="ADAL" clId="{F7464F93-0420-4D38-BC2E-7A0FA522C8AA}" dt="2018-12-05T07:21:46.898" v="1949" actId="20577"/>
        <pc:sldMkLst>
          <pc:docMk/>
          <pc:sldMk cId="1302641414" sldId="288"/>
        </pc:sldMkLst>
        <pc:spChg chg="mod">
          <ac:chgData name="Satterla, John" userId="1803870d-eb77-4cce-8b0e-637fe5001cee" providerId="ADAL" clId="{F7464F93-0420-4D38-BC2E-7A0FA522C8AA}" dt="2018-12-04T03:09:55.676" v="1623" actId="20577"/>
          <ac:spMkLst>
            <pc:docMk/>
            <pc:sldMk cId="1302641414" sldId="288"/>
            <ac:spMk id="81" creationId="{C47A55EB-703E-4FCB-81EE-EC44901209AD}"/>
          </ac:spMkLst>
        </pc:spChg>
        <pc:spChg chg="mod">
          <ac:chgData name="Satterla, John" userId="1803870d-eb77-4cce-8b0e-637fe5001cee" providerId="ADAL" clId="{F7464F93-0420-4D38-BC2E-7A0FA522C8AA}" dt="2018-12-03T20:48:00.673" v="92" actId="1076"/>
          <ac:spMkLst>
            <pc:docMk/>
            <pc:sldMk cId="1302641414" sldId="288"/>
            <ac:spMk id="195" creationId="{A849EC4A-D486-428D-8C08-AE812A312407}"/>
          </ac:spMkLst>
        </pc:spChg>
      </pc:sldChg>
      <pc:sldChg chg="modSp">
        <pc:chgData name="Satterla, John" userId="1803870d-eb77-4cce-8b0e-637fe5001cee" providerId="ADAL" clId="{F7464F93-0420-4D38-BC2E-7A0FA522C8AA}" dt="2018-12-05T06:04:49.161" v="1637" actId="20577"/>
        <pc:sldMkLst>
          <pc:docMk/>
          <pc:sldMk cId="900530296" sldId="356"/>
        </pc:sldMkLst>
        <pc:spChg chg="mod">
          <ac:chgData name="Satterla, John" userId="1803870d-eb77-4cce-8b0e-637fe5001cee" providerId="ADAL" clId="{F7464F93-0420-4D38-BC2E-7A0FA522C8AA}" dt="2018-12-05T06:04:49.161" v="1637" actId="20577"/>
          <ac:spMkLst>
            <pc:docMk/>
            <pc:sldMk cId="900530296" sldId="356"/>
            <ac:spMk id="3" creationId="{CAE3E53E-FAB4-4C13-9C7F-9FE13DFDFE0B}"/>
          </ac:spMkLst>
        </pc:spChg>
      </pc:sldChg>
      <pc:sldChg chg="modSp">
        <pc:chgData name="Satterla, John" userId="1803870d-eb77-4cce-8b0e-637fe5001cee" providerId="ADAL" clId="{F7464F93-0420-4D38-BC2E-7A0FA522C8AA}" dt="2018-12-03T22:54:59.603" v="1137" actId="20577"/>
        <pc:sldMkLst>
          <pc:docMk/>
          <pc:sldMk cId="4183764127" sldId="357"/>
        </pc:sldMkLst>
        <pc:spChg chg="mod">
          <ac:chgData name="Satterla, John" userId="1803870d-eb77-4cce-8b0e-637fe5001cee" providerId="ADAL" clId="{F7464F93-0420-4D38-BC2E-7A0FA522C8AA}" dt="2018-12-03T22:54:59.603" v="1137" actId="20577"/>
          <ac:spMkLst>
            <pc:docMk/>
            <pc:sldMk cId="4183764127" sldId="357"/>
            <ac:spMk id="3" creationId="{CAE3E53E-FAB4-4C13-9C7F-9FE13DFDFE0B}"/>
          </ac:spMkLst>
        </pc:spChg>
      </pc:sldChg>
      <pc:sldChg chg="addSp modSp">
        <pc:chgData name="Satterla, John" userId="1803870d-eb77-4cce-8b0e-637fe5001cee" providerId="ADAL" clId="{F7464F93-0420-4D38-BC2E-7A0FA522C8AA}" dt="2018-12-05T06:24:29.826" v="1748" actId="1076"/>
        <pc:sldMkLst>
          <pc:docMk/>
          <pc:sldMk cId="3394232742" sldId="358"/>
        </pc:sldMkLst>
        <pc:spChg chg="mod">
          <ac:chgData name="Satterla, John" userId="1803870d-eb77-4cce-8b0e-637fe5001cee" providerId="ADAL" clId="{F7464F93-0420-4D38-BC2E-7A0FA522C8AA}" dt="2018-12-03T20:25:50.770" v="16" actId="20577"/>
          <ac:spMkLst>
            <pc:docMk/>
            <pc:sldMk cId="3394232742" sldId="358"/>
            <ac:spMk id="3" creationId="{C994906E-1CFC-4CF2-87F0-CC53ADAAF5AC}"/>
          </ac:spMkLst>
        </pc:spChg>
        <pc:spChg chg="mod">
          <ac:chgData name="Satterla, John" userId="1803870d-eb77-4cce-8b0e-637fe5001cee" providerId="ADAL" clId="{F7464F93-0420-4D38-BC2E-7A0FA522C8AA}" dt="2018-12-03T21:09:55.563" v="254" actId="20577"/>
          <ac:spMkLst>
            <pc:docMk/>
            <pc:sldMk cId="3394232742" sldId="358"/>
            <ac:spMk id="4" creationId="{808EC8E4-8AB3-416D-A546-9414B374EA2F}"/>
          </ac:spMkLst>
        </pc:spChg>
        <pc:spChg chg="add mod">
          <ac:chgData name="Satterla, John" userId="1803870d-eb77-4cce-8b0e-637fe5001cee" providerId="ADAL" clId="{F7464F93-0420-4D38-BC2E-7A0FA522C8AA}" dt="2018-12-05T06:24:29.826" v="1748" actId="1076"/>
          <ac:spMkLst>
            <pc:docMk/>
            <pc:sldMk cId="3394232742" sldId="358"/>
            <ac:spMk id="6" creationId="{8069D8EA-4A17-4EF8-8453-465684F686CF}"/>
          </ac:spMkLst>
        </pc:spChg>
        <pc:picChg chg="add mod">
          <ac:chgData name="Satterla, John" userId="1803870d-eb77-4cce-8b0e-637fe5001cee" providerId="ADAL" clId="{F7464F93-0420-4D38-BC2E-7A0FA522C8AA}" dt="2018-12-03T20:26:21.829" v="23" actId="1076"/>
          <ac:picMkLst>
            <pc:docMk/>
            <pc:sldMk cId="3394232742" sldId="358"/>
            <ac:picMk id="5" creationId="{9DB7A2B7-203E-4A52-BC29-B185A1453923}"/>
          </ac:picMkLst>
        </pc:picChg>
      </pc:sldChg>
      <pc:sldChg chg="modSp">
        <pc:chgData name="Satterla, John" userId="1803870d-eb77-4cce-8b0e-637fe5001cee" providerId="ADAL" clId="{F7464F93-0420-4D38-BC2E-7A0FA522C8AA}" dt="2018-12-05T07:21:53.095" v="1950" actId="313"/>
        <pc:sldMkLst>
          <pc:docMk/>
          <pc:sldMk cId="1428038450" sldId="359"/>
        </pc:sldMkLst>
        <pc:spChg chg="mod">
          <ac:chgData name="Satterla, John" userId="1803870d-eb77-4cce-8b0e-637fe5001cee" providerId="ADAL" clId="{F7464F93-0420-4D38-BC2E-7A0FA522C8AA}" dt="2018-12-05T07:21:53.095" v="1950" actId="313"/>
          <ac:spMkLst>
            <pc:docMk/>
            <pc:sldMk cId="1428038450" sldId="359"/>
            <ac:spMk id="3" creationId="{91C8B0E9-E502-457F-9640-35F9502C8C34}"/>
          </ac:spMkLst>
        </pc:spChg>
        <pc:spChg chg="mod">
          <ac:chgData name="Satterla, John" userId="1803870d-eb77-4cce-8b0e-637fe5001cee" providerId="ADAL" clId="{F7464F93-0420-4D38-BC2E-7A0FA522C8AA}" dt="2018-12-05T06:22:30.646" v="1732" actId="20577"/>
          <ac:spMkLst>
            <pc:docMk/>
            <pc:sldMk cId="1428038450" sldId="359"/>
            <ac:spMk id="8" creationId="{AFD85713-C86E-40B2-9F69-3BC4FFD5AE97}"/>
          </ac:spMkLst>
        </pc:spChg>
      </pc:sldChg>
      <pc:sldChg chg="modSp">
        <pc:chgData name="Satterla, John" userId="1803870d-eb77-4cce-8b0e-637fe5001cee" providerId="ADAL" clId="{F7464F93-0420-4D38-BC2E-7A0FA522C8AA}" dt="2018-12-05T06:24:10.524" v="1743" actId="14100"/>
        <pc:sldMkLst>
          <pc:docMk/>
          <pc:sldMk cId="3795220433" sldId="360"/>
        </pc:sldMkLst>
        <pc:spChg chg="mod">
          <ac:chgData name="Satterla, John" userId="1803870d-eb77-4cce-8b0e-637fe5001cee" providerId="ADAL" clId="{F7464F93-0420-4D38-BC2E-7A0FA522C8AA}" dt="2018-12-05T06:24:07.879" v="1742" actId="14100"/>
          <ac:spMkLst>
            <pc:docMk/>
            <pc:sldMk cId="3795220433" sldId="360"/>
            <ac:spMk id="7" creationId="{0FBDF293-178C-4897-83C2-BF0B1FCFAD87}"/>
          </ac:spMkLst>
        </pc:spChg>
        <pc:spChg chg="mod">
          <ac:chgData name="Satterla, John" userId="1803870d-eb77-4cce-8b0e-637fe5001cee" providerId="ADAL" clId="{F7464F93-0420-4D38-BC2E-7A0FA522C8AA}" dt="2018-12-05T06:24:10.524" v="1743" actId="14100"/>
          <ac:spMkLst>
            <pc:docMk/>
            <pc:sldMk cId="3795220433" sldId="360"/>
            <ac:spMk id="9" creationId="{AE2E0B09-F43F-4438-909F-00685FEF7CDA}"/>
          </ac:spMkLst>
        </pc:spChg>
      </pc:sldChg>
      <pc:sldChg chg="addSp modSp">
        <pc:chgData name="Satterla, John" userId="1803870d-eb77-4cce-8b0e-637fe5001cee" providerId="ADAL" clId="{F7464F93-0420-4D38-BC2E-7A0FA522C8AA}" dt="2018-12-05T06:26:15.274" v="1755" actId="20577"/>
        <pc:sldMkLst>
          <pc:docMk/>
          <pc:sldMk cId="1931487339" sldId="361"/>
        </pc:sldMkLst>
        <pc:spChg chg="mod">
          <ac:chgData name="Satterla, John" userId="1803870d-eb77-4cce-8b0e-637fe5001cee" providerId="ADAL" clId="{F7464F93-0420-4D38-BC2E-7A0FA522C8AA}" dt="2018-12-03T20:32:33.347" v="82" actId="20577"/>
          <ac:spMkLst>
            <pc:docMk/>
            <pc:sldMk cId="1931487339" sldId="361"/>
            <ac:spMk id="3" creationId="{C994906E-1CFC-4CF2-87F0-CC53ADAAF5AC}"/>
          </ac:spMkLst>
        </pc:spChg>
        <pc:spChg chg="mod">
          <ac:chgData name="Satterla, John" userId="1803870d-eb77-4cce-8b0e-637fe5001cee" providerId="ADAL" clId="{F7464F93-0420-4D38-BC2E-7A0FA522C8AA}" dt="2018-12-03T21:09:48.273" v="232" actId="20577"/>
          <ac:spMkLst>
            <pc:docMk/>
            <pc:sldMk cId="1931487339" sldId="361"/>
            <ac:spMk id="4" creationId="{808EC8E4-8AB3-416D-A546-9414B374EA2F}"/>
          </ac:spMkLst>
        </pc:spChg>
        <pc:spChg chg="add mod">
          <ac:chgData name="Satterla, John" userId="1803870d-eb77-4cce-8b0e-637fe5001cee" providerId="ADAL" clId="{F7464F93-0420-4D38-BC2E-7A0FA522C8AA}" dt="2018-12-05T06:26:15.274" v="1755" actId="20577"/>
          <ac:spMkLst>
            <pc:docMk/>
            <pc:sldMk cId="1931487339" sldId="361"/>
            <ac:spMk id="7" creationId="{13D2FB0B-A1EC-4F93-B798-9C43B5D4D6B8}"/>
          </ac:spMkLst>
        </pc:spChg>
        <pc:picChg chg="add mod">
          <ac:chgData name="Satterla, John" userId="1803870d-eb77-4cce-8b0e-637fe5001cee" providerId="ADAL" clId="{F7464F93-0420-4D38-BC2E-7A0FA522C8AA}" dt="2018-12-03T20:27:53.149" v="37" actId="1076"/>
          <ac:picMkLst>
            <pc:docMk/>
            <pc:sldMk cId="1931487339" sldId="361"/>
            <ac:picMk id="5" creationId="{515DAC12-9AE4-4037-8453-3EB35C94455F}"/>
          </ac:picMkLst>
        </pc:picChg>
        <pc:picChg chg="add mod">
          <ac:chgData name="Satterla, John" userId="1803870d-eb77-4cce-8b0e-637fe5001cee" providerId="ADAL" clId="{F7464F93-0420-4D38-BC2E-7A0FA522C8AA}" dt="2018-12-03T20:27:51.463" v="36" actId="1076"/>
          <ac:picMkLst>
            <pc:docMk/>
            <pc:sldMk cId="1931487339" sldId="361"/>
            <ac:picMk id="6" creationId="{2ABF875A-FFF8-4FAD-8DE8-F30CC212F246}"/>
          </ac:picMkLst>
        </pc:picChg>
      </pc:sldChg>
      <pc:sldChg chg="addSp delSp modSp add">
        <pc:chgData name="Satterla, John" userId="1803870d-eb77-4cce-8b0e-637fe5001cee" providerId="ADAL" clId="{F7464F93-0420-4D38-BC2E-7A0FA522C8AA}" dt="2018-12-03T21:09:37.016" v="217" actId="20577"/>
        <pc:sldMkLst>
          <pc:docMk/>
          <pc:sldMk cId="3726733632" sldId="362"/>
        </pc:sldMkLst>
        <pc:spChg chg="mod">
          <ac:chgData name="Satterla, John" userId="1803870d-eb77-4cce-8b0e-637fe5001cee" providerId="ADAL" clId="{F7464F93-0420-4D38-BC2E-7A0FA522C8AA}" dt="2018-12-03T20:32:25.977" v="73" actId="20577"/>
          <ac:spMkLst>
            <pc:docMk/>
            <pc:sldMk cId="3726733632" sldId="362"/>
            <ac:spMk id="3" creationId="{C994906E-1CFC-4CF2-87F0-CC53ADAAF5AC}"/>
          </ac:spMkLst>
        </pc:spChg>
        <pc:spChg chg="mod">
          <ac:chgData name="Satterla, John" userId="1803870d-eb77-4cce-8b0e-637fe5001cee" providerId="ADAL" clId="{F7464F93-0420-4D38-BC2E-7A0FA522C8AA}" dt="2018-12-03T21:09:37.016" v="217" actId="20577"/>
          <ac:spMkLst>
            <pc:docMk/>
            <pc:sldMk cId="3726733632" sldId="362"/>
            <ac:spMk id="4" creationId="{808EC8E4-8AB3-416D-A546-9414B374EA2F}"/>
          </ac:spMkLst>
        </pc:spChg>
        <pc:spChg chg="add mod">
          <ac:chgData name="Satterla, John" userId="1803870d-eb77-4cce-8b0e-637fe5001cee" providerId="ADAL" clId="{F7464F93-0420-4D38-BC2E-7A0FA522C8AA}" dt="2018-12-03T21:02:14.739" v="112" actId="1076"/>
          <ac:spMkLst>
            <pc:docMk/>
            <pc:sldMk cId="3726733632" sldId="362"/>
            <ac:spMk id="8" creationId="{EA46A563-9BD1-4813-924B-CBF37A981086}"/>
          </ac:spMkLst>
        </pc:spChg>
        <pc:spChg chg="add mod">
          <ac:chgData name="Satterla, John" userId="1803870d-eb77-4cce-8b0e-637fe5001cee" providerId="ADAL" clId="{F7464F93-0420-4D38-BC2E-7A0FA522C8AA}" dt="2018-12-03T21:02:37.810" v="116" actId="1582"/>
          <ac:spMkLst>
            <pc:docMk/>
            <pc:sldMk cId="3726733632" sldId="362"/>
            <ac:spMk id="9" creationId="{78A8E98A-1E51-46B3-9876-25EED93A0FF9}"/>
          </ac:spMkLst>
        </pc:spChg>
        <pc:picChg chg="del">
          <ac:chgData name="Satterla, John" userId="1803870d-eb77-4cce-8b0e-637fe5001cee" providerId="ADAL" clId="{F7464F93-0420-4D38-BC2E-7A0FA522C8AA}" dt="2018-12-03T20:29:40.488" v="39" actId="478"/>
          <ac:picMkLst>
            <pc:docMk/>
            <pc:sldMk cId="3726733632" sldId="362"/>
            <ac:picMk id="5" creationId="{515DAC12-9AE4-4037-8453-3EB35C94455F}"/>
          </ac:picMkLst>
        </pc:picChg>
        <pc:picChg chg="del">
          <ac:chgData name="Satterla, John" userId="1803870d-eb77-4cce-8b0e-637fe5001cee" providerId="ADAL" clId="{F7464F93-0420-4D38-BC2E-7A0FA522C8AA}" dt="2018-12-03T20:29:40.488" v="39" actId="478"/>
          <ac:picMkLst>
            <pc:docMk/>
            <pc:sldMk cId="3726733632" sldId="362"/>
            <ac:picMk id="6" creationId="{2ABF875A-FFF8-4FAD-8DE8-F30CC212F246}"/>
          </ac:picMkLst>
        </pc:picChg>
        <pc:picChg chg="add mod">
          <ac:chgData name="Satterla, John" userId="1803870d-eb77-4cce-8b0e-637fe5001cee" providerId="ADAL" clId="{F7464F93-0420-4D38-BC2E-7A0FA522C8AA}" dt="2018-12-03T21:02:00.421" v="94" actId="1076"/>
          <ac:picMkLst>
            <pc:docMk/>
            <pc:sldMk cId="3726733632" sldId="362"/>
            <ac:picMk id="7" creationId="{0EC81F27-28D0-4FD7-BB75-5BD21BAC2361}"/>
          </ac:picMkLst>
        </pc:picChg>
      </pc:sldChg>
      <pc:sldChg chg="delSp modSp add">
        <pc:chgData name="Satterla, John" userId="1803870d-eb77-4cce-8b0e-637fe5001cee" providerId="ADAL" clId="{F7464F93-0420-4D38-BC2E-7A0FA522C8AA}" dt="2018-12-03T21:09:31.105" v="203" actId="20577"/>
        <pc:sldMkLst>
          <pc:docMk/>
          <pc:sldMk cId="3666579374" sldId="363"/>
        </pc:sldMkLst>
        <pc:spChg chg="mod">
          <ac:chgData name="Satterla, John" userId="1803870d-eb77-4cce-8b0e-637fe5001cee" providerId="ADAL" clId="{F7464F93-0420-4D38-BC2E-7A0FA522C8AA}" dt="2018-12-03T21:02:56.029" v="136" actId="20577"/>
          <ac:spMkLst>
            <pc:docMk/>
            <pc:sldMk cId="3666579374" sldId="363"/>
            <ac:spMk id="2" creationId="{187768C1-5A8F-4B12-A4E0-94BBE068AB61}"/>
          </ac:spMkLst>
        </pc:spChg>
        <pc:spChg chg="mod">
          <ac:chgData name="Satterla, John" userId="1803870d-eb77-4cce-8b0e-637fe5001cee" providerId="ADAL" clId="{F7464F93-0420-4D38-BC2E-7A0FA522C8AA}" dt="2018-12-03T21:04:55.164" v="188" actId="20577"/>
          <ac:spMkLst>
            <pc:docMk/>
            <pc:sldMk cId="3666579374" sldId="363"/>
            <ac:spMk id="3" creationId="{C994906E-1CFC-4CF2-87F0-CC53ADAAF5AC}"/>
          </ac:spMkLst>
        </pc:spChg>
        <pc:spChg chg="mod">
          <ac:chgData name="Satterla, John" userId="1803870d-eb77-4cce-8b0e-637fe5001cee" providerId="ADAL" clId="{F7464F93-0420-4D38-BC2E-7A0FA522C8AA}" dt="2018-12-03T21:09:31.105" v="203" actId="20577"/>
          <ac:spMkLst>
            <pc:docMk/>
            <pc:sldMk cId="3666579374" sldId="363"/>
            <ac:spMk id="4" creationId="{808EC8E4-8AB3-416D-A546-9414B374EA2F}"/>
          </ac:spMkLst>
        </pc:spChg>
        <pc:spChg chg="del">
          <ac:chgData name="Satterla, John" userId="1803870d-eb77-4cce-8b0e-637fe5001cee" providerId="ADAL" clId="{F7464F93-0420-4D38-BC2E-7A0FA522C8AA}" dt="2018-12-03T21:03:00.619" v="138" actId="478"/>
          <ac:spMkLst>
            <pc:docMk/>
            <pc:sldMk cId="3666579374" sldId="363"/>
            <ac:spMk id="8" creationId="{EA46A563-9BD1-4813-924B-CBF37A981086}"/>
          </ac:spMkLst>
        </pc:spChg>
        <pc:spChg chg="del">
          <ac:chgData name="Satterla, John" userId="1803870d-eb77-4cce-8b0e-637fe5001cee" providerId="ADAL" clId="{F7464F93-0420-4D38-BC2E-7A0FA522C8AA}" dt="2018-12-03T21:03:01.356" v="139" actId="478"/>
          <ac:spMkLst>
            <pc:docMk/>
            <pc:sldMk cId="3666579374" sldId="363"/>
            <ac:spMk id="9" creationId="{78A8E98A-1E51-46B3-9876-25EED93A0FF9}"/>
          </ac:spMkLst>
        </pc:spChg>
        <pc:picChg chg="del">
          <ac:chgData name="Satterla, John" userId="1803870d-eb77-4cce-8b0e-637fe5001cee" providerId="ADAL" clId="{F7464F93-0420-4D38-BC2E-7A0FA522C8AA}" dt="2018-12-03T21:02:59.299" v="137" actId="478"/>
          <ac:picMkLst>
            <pc:docMk/>
            <pc:sldMk cId="3666579374" sldId="363"/>
            <ac:picMk id="7" creationId="{0EC81F27-28D0-4FD7-BB75-5BD21BAC2361}"/>
          </ac:picMkLst>
        </pc:picChg>
      </pc:sldChg>
      <pc:sldChg chg="modSp add">
        <pc:chgData name="Satterla, John" userId="1803870d-eb77-4cce-8b0e-637fe5001cee" providerId="ADAL" clId="{F7464F93-0420-4D38-BC2E-7A0FA522C8AA}" dt="2018-12-03T21:13:15.463" v="356" actId="1036"/>
        <pc:sldMkLst>
          <pc:docMk/>
          <pc:sldMk cId="351292997" sldId="364"/>
        </pc:sldMkLst>
        <pc:spChg chg="mod">
          <ac:chgData name="Satterla, John" userId="1803870d-eb77-4cce-8b0e-637fe5001cee" providerId="ADAL" clId="{F7464F93-0420-4D38-BC2E-7A0FA522C8AA}" dt="2018-12-03T21:13:15.463" v="356" actId="1036"/>
          <ac:spMkLst>
            <pc:docMk/>
            <pc:sldMk cId="351292997" sldId="364"/>
            <ac:spMk id="11" creationId="{38C6ACC9-B2A2-4941-B577-0C5B46F0501C}"/>
          </ac:spMkLst>
        </pc:spChg>
      </pc:sldChg>
      <pc:sldChg chg="addSp delSp modSp add">
        <pc:chgData name="Satterla, John" userId="1803870d-eb77-4cce-8b0e-637fe5001cee" providerId="ADAL" clId="{F7464F93-0420-4D38-BC2E-7A0FA522C8AA}" dt="2018-12-03T22:18:42.091" v="487" actId="20577"/>
        <pc:sldMkLst>
          <pc:docMk/>
          <pc:sldMk cId="3013281728" sldId="365"/>
        </pc:sldMkLst>
        <pc:spChg chg="mod">
          <ac:chgData name="Satterla, John" userId="1803870d-eb77-4cce-8b0e-637fe5001cee" providerId="ADAL" clId="{F7464F93-0420-4D38-BC2E-7A0FA522C8AA}" dt="2018-12-03T22:18:31.509" v="456" actId="313"/>
          <ac:spMkLst>
            <pc:docMk/>
            <pc:sldMk cId="3013281728" sldId="365"/>
            <ac:spMk id="2" creationId="{D2EA6705-EA4A-4B34-821F-F064D037456C}"/>
          </ac:spMkLst>
        </pc:spChg>
        <pc:spChg chg="del">
          <ac:chgData name="Satterla, John" userId="1803870d-eb77-4cce-8b0e-637fe5001cee" providerId="ADAL" clId="{F7464F93-0420-4D38-BC2E-7A0FA522C8AA}" dt="2018-12-03T22:18:13.875" v="429" actId="478"/>
          <ac:spMkLst>
            <pc:docMk/>
            <pc:sldMk cId="3013281728" sldId="365"/>
            <ac:spMk id="3" creationId="{F2DDD056-ED99-43C7-903D-9AE325A3F2F8}"/>
          </ac:spMkLst>
        </pc:spChg>
        <pc:spChg chg="mod">
          <ac:chgData name="Satterla, John" userId="1803870d-eb77-4cce-8b0e-637fe5001cee" providerId="ADAL" clId="{F7464F93-0420-4D38-BC2E-7A0FA522C8AA}" dt="2018-12-03T22:18:42.091" v="487" actId="20577"/>
          <ac:spMkLst>
            <pc:docMk/>
            <pc:sldMk cId="3013281728" sldId="365"/>
            <ac:spMk id="4" creationId="{25B9C80E-0DE3-4E74-9F81-0FDF8DCEE6BD}"/>
          </ac:spMkLst>
        </pc:spChg>
        <pc:picChg chg="add mod">
          <ac:chgData name="Satterla, John" userId="1803870d-eb77-4cce-8b0e-637fe5001cee" providerId="ADAL" clId="{F7464F93-0420-4D38-BC2E-7A0FA522C8AA}" dt="2018-12-03T22:18:34.270" v="457" actId="1076"/>
          <ac:picMkLst>
            <pc:docMk/>
            <pc:sldMk cId="3013281728" sldId="365"/>
            <ac:picMk id="5" creationId="{CB77D9E1-2D48-40D3-AACA-8091D35320D4}"/>
          </ac:picMkLst>
        </pc:picChg>
      </pc:sldChg>
      <pc:sldChg chg="addSp modSp add ord">
        <pc:chgData name="Satterla, John" userId="1803870d-eb77-4cce-8b0e-637fe5001cee" providerId="ADAL" clId="{F7464F93-0420-4D38-BC2E-7A0FA522C8AA}" dt="2018-12-05T06:27:46.529" v="1757" actId="20577"/>
        <pc:sldMkLst>
          <pc:docMk/>
          <pc:sldMk cId="1821007770" sldId="366"/>
        </pc:sldMkLst>
        <pc:spChg chg="mod">
          <ac:chgData name="Satterla, John" userId="1803870d-eb77-4cce-8b0e-637fe5001cee" providerId="ADAL" clId="{F7464F93-0420-4D38-BC2E-7A0FA522C8AA}" dt="2018-12-03T22:35:17.646" v="666" actId="1076"/>
          <ac:spMkLst>
            <pc:docMk/>
            <pc:sldMk cId="1821007770" sldId="366"/>
            <ac:spMk id="2" creationId="{D2EA6705-EA4A-4B34-821F-F064D037456C}"/>
          </ac:spMkLst>
        </pc:spChg>
        <pc:spChg chg="add mod">
          <ac:chgData name="Satterla, John" userId="1803870d-eb77-4cce-8b0e-637fe5001cee" providerId="ADAL" clId="{F7464F93-0420-4D38-BC2E-7A0FA522C8AA}" dt="2018-12-05T06:27:46.529" v="1757" actId="20577"/>
          <ac:spMkLst>
            <pc:docMk/>
            <pc:sldMk cId="1821007770" sldId="366"/>
            <ac:spMk id="3" creationId="{2A9BACA6-5D5F-4FC4-9A89-DF34B2B1A358}"/>
          </ac:spMkLst>
        </pc:spChg>
        <pc:picChg chg="mod modCrop">
          <ac:chgData name="Satterla, John" userId="1803870d-eb77-4cce-8b0e-637fe5001cee" providerId="ADAL" clId="{F7464F93-0420-4D38-BC2E-7A0FA522C8AA}" dt="2018-12-03T22:33:58.833" v="567" actId="1076"/>
          <ac:picMkLst>
            <pc:docMk/>
            <pc:sldMk cId="1821007770" sldId="366"/>
            <ac:picMk id="5" creationId="{CB77D9E1-2D48-40D3-AACA-8091D35320D4}"/>
          </ac:picMkLst>
        </pc:picChg>
      </pc:sldChg>
      <pc:sldChg chg="addSp modSp add">
        <pc:chgData name="Satterla, John" userId="1803870d-eb77-4cce-8b0e-637fe5001cee" providerId="ADAL" clId="{F7464F93-0420-4D38-BC2E-7A0FA522C8AA}" dt="2018-12-03T22:36:33.884" v="820" actId="20577"/>
        <pc:sldMkLst>
          <pc:docMk/>
          <pc:sldMk cId="977907863" sldId="367"/>
        </pc:sldMkLst>
        <pc:spChg chg="mod">
          <ac:chgData name="Satterla, John" userId="1803870d-eb77-4cce-8b0e-637fe5001cee" providerId="ADAL" clId="{F7464F93-0420-4D38-BC2E-7A0FA522C8AA}" dt="2018-12-03T22:35:22.301" v="667" actId="1076"/>
          <ac:spMkLst>
            <pc:docMk/>
            <pc:sldMk cId="977907863" sldId="367"/>
            <ac:spMk id="2" creationId="{D2EA6705-EA4A-4B34-821F-F064D037456C}"/>
          </ac:spMkLst>
        </pc:spChg>
        <pc:spChg chg="add mod">
          <ac:chgData name="Satterla, John" userId="1803870d-eb77-4cce-8b0e-637fe5001cee" providerId="ADAL" clId="{F7464F93-0420-4D38-BC2E-7A0FA522C8AA}" dt="2018-12-03T22:35:54.195" v="726" actId="20577"/>
          <ac:spMkLst>
            <pc:docMk/>
            <pc:sldMk cId="977907863" sldId="367"/>
            <ac:spMk id="6" creationId="{3B94B1F3-8E79-4369-8847-2BF06D9FD79D}"/>
          </ac:spMkLst>
        </pc:spChg>
        <pc:spChg chg="add mod">
          <ac:chgData name="Satterla, John" userId="1803870d-eb77-4cce-8b0e-637fe5001cee" providerId="ADAL" clId="{F7464F93-0420-4D38-BC2E-7A0FA522C8AA}" dt="2018-12-03T22:36:33.884" v="820" actId="20577"/>
          <ac:spMkLst>
            <pc:docMk/>
            <pc:sldMk cId="977907863" sldId="367"/>
            <ac:spMk id="7" creationId="{3B54708C-E294-4DFC-90A7-93279EDE6444}"/>
          </ac:spMkLst>
        </pc:spChg>
        <pc:picChg chg="add mod modCrop">
          <ac:chgData name="Satterla, John" userId="1803870d-eb77-4cce-8b0e-637fe5001cee" providerId="ADAL" clId="{F7464F93-0420-4D38-BC2E-7A0FA522C8AA}" dt="2018-12-03T22:35:30.296" v="670" actId="1076"/>
          <ac:picMkLst>
            <pc:docMk/>
            <pc:sldMk cId="977907863" sldId="367"/>
            <ac:picMk id="3" creationId="{FC1164CB-6E9C-4219-8BE0-2D54617BBE1C}"/>
          </ac:picMkLst>
        </pc:picChg>
        <pc:picChg chg="mod modCrop">
          <ac:chgData name="Satterla, John" userId="1803870d-eb77-4cce-8b0e-637fe5001cee" providerId="ADAL" clId="{F7464F93-0420-4D38-BC2E-7A0FA522C8AA}" dt="2018-12-03T22:35:24.597" v="669" actId="1076"/>
          <ac:picMkLst>
            <pc:docMk/>
            <pc:sldMk cId="977907863" sldId="367"/>
            <ac:picMk id="5" creationId="{CB77D9E1-2D48-40D3-AACA-8091D35320D4}"/>
          </ac:picMkLst>
        </pc:picChg>
      </pc:sldChg>
      <pc:sldChg chg="modSp add">
        <pc:chgData name="Satterla, John" userId="1803870d-eb77-4cce-8b0e-637fe5001cee" providerId="ADAL" clId="{F7464F93-0420-4D38-BC2E-7A0FA522C8AA}" dt="2018-12-03T22:38:38.026" v="970" actId="20577"/>
        <pc:sldMkLst>
          <pc:docMk/>
          <pc:sldMk cId="882395018" sldId="368"/>
        </pc:sldMkLst>
        <pc:spChg chg="mod">
          <ac:chgData name="Satterla, John" userId="1803870d-eb77-4cce-8b0e-637fe5001cee" providerId="ADAL" clId="{F7464F93-0420-4D38-BC2E-7A0FA522C8AA}" dt="2018-12-03T22:37:39.106" v="866" actId="20577"/>
          <ac:spMkLst>
            <pc:docMk/>
            <pc:sldMk cId="882395018" sldId="368"/>
            <ac:spMk id="2" creationId="{49032B86-2F14-4B84-A231-59EA86A68E9C}"/>
          </ac:spMkLst>
        </pc:spChg>
        <pc:spChg chg="mod">
          <ac:chgData name="Satterla, John" userId="1803870d-eb77-4cce-8b0e-637fe5001cee" providerId="ADAL" clId="{F7464F93-0420-4D38-BC2E-7A0FA522C8AA}" dt="2018-12-03T22:38:38.026" v="970" actId="20577"/>
          <ac:spMkLst>
            <pc:docMk/>
            <pc:sldMk cId="882395018" sldId="368"/>
            <ac:spMk id="4" creationId="{7A26F86A-880D-48E1-9EB6-222A73965909}"/>
          </ac:spMkLst>
        </pc:spChg>
      </pc:sldChg>
      <pc:sldChg chg="modSp add">
        <pc:chgData name="Satterla, John" userId="1803870d-eb77-4cce-8b0e-637fe5001cee" providerId="ADAL" clId="{F7464F93-0420-4D38-BC2E-7A0FA522C8AA}" dt="2018-12-04T03:10:59.299" v="1630" actId="20577"/>
        <pc:sldMkLst>
          <pc:docMk/>
          <pc:sldMk cId="1940468759" sldId="370"/>
        </pc:sldMkLst>
        <pc:spChg chg="mod">
          <ac:chgData name="Satterla, John" userId="1803870d-eb77-4cce-8b0e-637fe5001cee" providerId="ADAL" clId="{F7464F93-0420-4D38-BC2E-7A0FA522C8AA}" dt="2018-12-04T03:10:59.299" v="1630" actId="20577"/>
          <ac:spMkLst>
            <pc:docMk/>
            <pc:sldMk cId="1940468759" sldId="370"/>
            <ac:spMk id="2" creationId="{2554F070-2795-4AB6-BEF9-3D9203B1A7E1}"/>
          </ac:spMkLst>
        </pc:spChg>
        <pc:spChg chg="mod">
          <ac:chgData name="Satterla, John" userId="1803870d-eb77-4cce-8b0e-637fe5001cee" providerId="ADAL" clId="{F7464F93-0420-4D38-BC2E-7A0FA522C8AA}" dt="2018-12-03T22:38:25.105" v="942" actId="20577"/>
          <ac:spMkLst>
            <pc:docMk/>
            <pc:sldMk cId="1940468759" sldId="370"/>
            <ac:spMk id="4" creationId="{398D1EB9-A41D-48FF-8F3A-870F747987C8}"/>
          </ac:spMkLst>
        </pc:spChg>
      </pc:sldChg>
      <pc:sldChg chg="modSp">
        <pc:chgData name="Satterla, John" userId="1803870d-eb77-4cce-8b0e-637fe5001cee" providerId="ADAL" clId="{F7464F93-0420-4D38-BC2E-7A0FA522C8AA}" dt="2018-12-05T07:19:07.503" v="1918"/>
        <pc:sldMkLst>
          <pc:docMk/>
          <pc:sldMk cId="3461546772" sldId="370"/>
        </pc:sldMkLst>
        <pc:spChg chg="mod">
          <ac:chgData name="Satterla, John" userId="1803870d-eb77-4cce-8b0e-637fe5001cee" providerId="ADAL" clId="{F7464F93-0420-4D38-BC2E-7A0FA522C8AA}" dt="2018-12-05T07:19:07.503" v="1918"/>
          <ac:spMkLst>
            <pc:docMk/>
            <pc:sldMk cId="3461546772" sldId="370"/>
            <ac:spMk id="3" creationId="{A86DA3BC-81B1-4E0E-932A-9DEB457DB7A0}"/>
          </ac:spMkLst>
        </pc:spChg>
      </pc:sldChg>
      <pc:sldChg chg="modSp">
        <pc:chgData name="Satterla, John" userId="1803870d-eb77-4cce-8b0e-637fe5001cee" providerId="ADAL" clId="{F7464F93-0420-4D38-BC2E-7A0FA522C8AA}" dt="2018-12-05T06:28:31.395" v="1760" actId="20577"/>
        <pc:sldMkLst>
          <pc:docMk/>
          <pc:sldMk cId="2425896479" sldId="379"/>
        </pc:sldMkLst>
        <pc:spChg chg="mod">
          <ac:chgData name="Satterla, John" userId="1803870d-eb77-4cce-8b0e-637fe5001cee" providerId="ADAL" clId="{F7464F93-0420-4D38-BC2E-7A0FA522C8AA}" dt="2018-12-05T06:28:31.395" v="1760" actId="20577"/>
          <ac:spMkLst>
            <pc:docMk/>
            <pc:sldMk cId="2425896479" sldId="379"/>
            <ac:spMk id="3" creationId="{F77CBE09-0FFD-4C88-92AB-47B7F2BBF34F}"/>
          </ac:spMkLst>
        </pc:spChg>
      </pc:sldChg>
      <pc:sldChg chg="modSp">
        <pc:chgData name="Satterla, John" userId="1803870d-eb77-4cce-8b0e-637fe5001cee" providerId="ADAL" clId="{F7464F93-0420-4D38-BC2E-7A0FA522C8AA}" dt="2018-12-05T06:30:55.143" v="1812" actId="20577"/>
        <pc:sldMkLst>
          <pc:docMk/>
          <pc:sldMk cId="2051374978" sldId="385"/>
        </pc:sldMkLst>
        <pc:spChg chg="mod">
          <ac:chgData name="Satterla, John" userId="1803870d-eb77-4cce-8b0e-637fe5001cee" providerId="ADAL" clId="{F7464F93-0420-4D38-BC2E-7A0FA522C8AA}" dt="2018-12-05T06:30:55.143" v="1812" actId="20577"/>
          <ac:spMkLst>
            <pc:docMk/>
            <pc:sldMk cId="2051374978" sldId="385"/>
            <ac:spMk id="14" creationId="{99DE51E7-DE45-4032-B4AE-5963A9D1C26F}"/>
          </ac:spMkLst>
        </pc:spChg>
      </pc:sldChg>
      <pc:sldChg chg="modSp">
        <pc:chgData name="Satterla, John" userId="1803870d-eb77-4cce-8b0e-637fe5001cee" providerId="ADAL" clId="{F7464F93-0420-4D38-BC2E-7A0FA522C8AA}" dt="2018-12-05T06:29:57.449" v="1789" actId="20577"/>
        <pc:sldMkLst>
          <pc:docMk/>
          <pc:sldMk cId="117828944" sldId="387"/>
        </pc:sldMkLst>
        <pc:spChg chg="mod">
          <ac:chgData name="Satterla, John" userId="1803870d-eb77-4cce-8b0e-637fe5001cee" providerId="ADAL" clId="{F7464F93-0420-4D38-BC2E-7A0FA522C8AA}" dt="2018-12-05T06:29:57.449" v="1789" actId="20577"/>
          <ac:spMkLst>
            <pc:docMk/>
            <pc:sldMk cId="117828944" sldId="387"/>
            <ac:spMk id="2" creationId="{3E9A2A41-7B4E-4BF0-B7BF-F528D7B1197E}"/>
          </ac:spMkLst>
        </pc:spChg>
      </pc:sldChg>
      <pc:sldChg chg="modSp">
        <pc:chgData name="Satterla, John" userId="1803870d-eb77-4cce-8b0e-637fe5001cee" providerId="ADAL" clId="{F7464F93-0420-4D38-BC2E-7A0FA522C8AA}" dt="2018-12-05T07:20:22.225" v="1944"/>
        <pc:sldMkLst>
          <pc:docMk/>
          <pc:sldMk cId="2452538079" sldId="389"/>
        </pc:sldMkLst>
        <pc:spChg chg="mod">
          <ac:chgData name="Satterla, John" userId="1803870d-eb77-4cce-8b0e-637fe5001cee" providerId="ADAL" clId="{F7464F93-0420-4D38-BC2E-7A0FA522C8AA}" dt="2018-12-05T07:20:22.225" v="1944"/>
          <ac:spMkLst>
            <pc:docMk/>
            <pc:sldMk cId="2452538079" sldId="389"/>
            <ac:spMk id="2" creationId="{09E48C58-24E9-4103-82E4-11FA804ACD86}"/>
          </ac:spMkLst>
        </pc:spChg>
      </pc:sldChg>
      <pc:sldChg chg="modSp">
        <pc:chgData name="Satterla, John" userId="1803870d-eb77-4cce-8b0e-637fe5001cee" providerId="ADAL" clId="{F7464F93-0420-4D38-BC2E-7A0FA522C8AA}" dt="2018-12-05T07:20:17.176" v="1943"/>
        <pc:sldMkLst>
          <pc:docMk/>
          <pc:sldMk cId="3737423936" sldId="390"/>
        </pc:sldMkLst>
        <pc:spChg chg="mod">
          <ac:chgData name="Satterla, John" userId="1803870d-eb77-4cce-8b0e-637fe5001cee" providerId="ADAL" clId="{F7464F93-0420-4D38-BC2E-7A0FA522C8AA}" dt="2018-12-05T07:20:17.176" v="1943"/>
          <ac:spMkLst>
            <pc:docMk/>
            <pc:sldMk cId="3737423936" sldId="390"/>
            <ac:spMk id="2" creationId="{EEC1E501-28B9-4DE0-A270-1AE56744947E}"/>
          </ac:spMkLst>
        </pc:spChg>
      </pc:sldChg>
      <pc:sldChg chg="modSp">
        <pc:chgData name="Satterla, John" userId="1803870d-eb77-4cce-8b0e-637fe5001cee" providerId="ADAL" clId="{F7464F93-0420-4D38-BC2E-7A0FA522C8AA}" dt="2018-12-05T07:20:12.090" v="1942"/>
        <pc:sldMkLst>
          <pc:docMk/>
          <pc:sldMk cId="1086234252" sldId="392"/>
        </pc:sldMkLst>
        <pc:spChg chg="mod">
          <ac:chgData name="Satterla, John" userId="1803870d-eb77-4cce-8b0e-637fe5001cee" providerId="ADAL" clId="{F7464F93-0420-4D38-BC2E-7A0FA522C8AA}" dt="2018-12-05T07:20:12.090" v="1942"/>
          <ac:spMkLst>
            <pc:docMk/>
            <pc:sldMk cId="1086234252" sldId="392"/>
            <ac:spMk id="2" creationId="{A6074B42-933F-48C9-8A68-8B73D2ECB844}"/>
          </ac:spMkLst>
        </pc:spChg>
      </pc:sldChg>
      <pc:sldChg chg="modSp">
        <pc:chgData name="Satterla, John" userId="1803870d-eb77-4cce-8b0e-637fe5001cee" providerId="ADAL" clId="{F7464F93-0420-4D38-BC2E-7A0FA522C8AA}" dt="2018-12-05T07:20:08.874" v="1941"/>
        <pc:sldMkLst>
          <pc:docMk/>
          <pc:sldMk cId="3540169083" sldId="393"/>
        </pc:sldMkLst>
        <pc:spChg chg="mod">
          <ac:chgData name="Satterla, John" userId="1803870d-eb77-4cce-8b0e-637fe5001cee" providerId="ADAL" clId="{F7464F93-0420-4D38-BC2E-7A0FA522C8AA}" dt="2018-12-05T07:20:08.874" v="1941"/>
          <ac:spMkLst>
            <pc:docMk/>
            <pc:sldMk cId="3540169083" sldId="393"/>
            <ac:spMk id="2" creationId="{72535D0A-719F-4AD9-9BAE-65D6DAB1CC17}"/>
          </ac:spMkLst>
        </pc:spChg>
      </pc:sldChg>
      <pc:sldChg chg="modSp">
        <pc:chgData name="Satterla, John" userId="1803870d-eb77-4cce-8b0e-637fe5001cee" providerId="ADAL" clId="{F7464F93-0420-4D38-BC2E-7A0FA522C8AA}" dt="2018-12-05T07:20:05.329" v="1940"/>
        <pc:sldMkLst>
          <pc:docMk/>
          <pc:sldMk cId="3580916103" sldId="394"/>
        </pc:sldMkLst>
        <pc:spChg chg="mod">
          <ac:chgData name="Satterla, John" userId="1803870d-eb77-4cce-8b0e-637fe5001cee" providerId="ADAL" clId="{F7464F93-0420-4D38-BC2E-7A0FA522C8AA}" dt="2018-12-05T07:20:05.329" v="1940"/>
          <ac:spMkLst>
            <pc:docMk/>
            <pc:sldMk cId="3580916103" sldId="394"/>
            <ac:spMk id="2" creationId="{32236BB0-936F-488A-ACE4-917791F6951E}"/>
          </ac:spMkLst>
        </pc:spChg>
      </pc:sldChg>
      <pc:sldChg chg="modSp">
        <pc:chgData name="Satterla, John" userId="1803870d-eb77-4cce-8b0e-637fe5001cee" providerId="ADAL" clId="{F7464F93-0420-4D38-BC2E-7A0FA522C8AA}" dt="2018-12-05T07:20:01.865" v="1939"/>
        <pc:sldMkLst>
          <pc:docMk/>
          <pc:sldMk cId="3183416831" sldId="395"/>
        </pc:sldMkLst>
        <pc:spChg chg="mod">
          <ac:chgData name="Satterla, John" userId="1803870d-eb77-4cce-8b0e-637fe5001cee" providerId="ADAL" clId="{F7464F93-0420-4D38-BC2E-7A0FA522C8AA}" dt="2018-12-05T07:20:01.865" v="1939"/>
          <ac:spMkLst>
            <pc:docMk/>
            <pc:sldMk cId="3183416831" sldId="395"/>
            <ac:spMk id="2" creationId="{F6036A41-30BC-41E8-BAEA-6D3532039BE9}"/>
          </ac:spMkLst>
        </pc:spChg>
      </pc:sldChg>
      <pc:sldChg chg="modSp">
        <pc:chgData name="Satterla, John" userId="1803870d-eb77-4cce-8b0e-637fe5001cee" providerId="ADAL" clId="{F7464F93-0420-4D38-BC2E-7A0FA522C8AA}" dt="2018-12-05T07:19:58.256" v="1938"/>
        <pc:sldMkLst>
          <pc:docMk/>
          <pc:sldMk cId="968421115" sldId="396"/>
        </pc:sldMkLst>
        <pc:spChg chg="mod">
          <ac:chgData name="Satterla, John" userId="1803870d-eb77-4cce-8b0e-637fe5001cee" providerId="ADAL" clId="{F7464F93-0420-4D38-BC2E-7A0FA522C8AA}" dt="2018-12-05T07:19:58.256" v="1938"/>
          <ac:spMkLst>
            <pc:docMk/>
            <pc:sldMk cId="968421115" sldId="396"/>
            <ac:spMk id="2" creationId="{8448A3B3-09B3-4F84-99A5-499B34E11E2A}"/>
          </ac:spMkLst>
        </pc:spChg>
      </pc:sldChg>
      <pc:sldChg chg="modSp">
        <pc:chgData name="Satterla, John" userId="1803870d-eb77-4cce-8b0e-637fe5001cee" providerId="ADAL" clId="{F7464F93-0420-4D38-BC2E-7A0FA522C8AA}" dt="2018-12-05T07:19:54.923" v="1937"/>
        <pc:sldMkLst>
          <pc:docMk/>
          <pc:sldMk cId="2236415121" sldId="397"/>
        </pc:sldMkLst>
        <pc:spChg chg="mod">
          <ac:chgData name="Satterla, John" userId="1803870d-eb77-4cce-8b0e-637fe5001cee" providerId="ADAL" clId="{F7464F93-0420-4D38-BC2E-7A0FA522C8AA}" dt="2018-12-05T07:19:54.923" v="1937"/>
          <ac:spMkLst>
            <pc:docMk/>
            <pc:sldMk cId="2236415121" sldId="397"/>
            <ac:spMk id="2" creationId="{C25D9839-85EA-4968-9E59-6B84BF29976F}"/>
          </ac:spMkLst>
        </pc:spChg>
      </pc:sldChg>
      <pc:sldChg chg="modSp">
        <pc:chgData name="Satterla, John" userId="1803870d-eb77-4cce-8b0e-637fe5001cee" providerId="ADAL" clId="{F7464F93-0420-4D38-BC2E-7A0FA522C8AA}" dt="2018-12-05T07:19:40.058" v="1935" actId="20577"/>
        <pc:sldMkLst>
          <pc:docMk/>
          <pc:sldMk cId="300474598" sldId="399"/>
        </pc:sldMkLst>
        <pc:spChg chg="mod">
          <ac:chgData name="Satterla, John" userId="1803870d-eb77-4cce-8b0e-637fe5001cee" providerId="ADAL" clId="{F7464F93-0420-4D38-BC2E-7A0FA522C8AA}" dt="2018-12-05T07:19:40.058" v="1935" actId="20577"/>
          <ac:spMkLst>
            <pc:docMk/>
            <pc:sldMk cId="300474598" sldId="399"/>
            <ac:spMk id="2" creationId="{E1E218A3-87B3-4A33-97A0-BCC8679FF76F}"/>
          </ac:spMkLst>
        </pc:spChg>
      </pc:sldChg>
      <pc:sldChg chg="modSp">
        <pc:chgData name="Satterla, John" userId="1803870d-eb77-4cce-8b0e-637fe5001cee" providerId="ADAL" clId="{F7464F93-0420-4D38-BC2E-7A0FA522C8AA}" dt="2018-12-05T07:19:49.188" v="1936"/>
        <pc:sldMkLst>
          <pc:docMk/>
          <pc:sldMk cId="1626526434" sldId="400"/>
        </pc:sldMkLst>
        <pc:spChg chg="mod">
          <ac:chgData name="Satterla, John" userId="1803870d-eb77-4cce-8b0e-637fe5001cee" providerId="ADAL" clId="{F7464F93-0420-4D38-BC2E-7A0FA522C8AA}" dt="2018-12-05T07:19:49.188" v="1936"/>
          <ac:spMkLst>
            <pc:docMk/>
            <pc:sldMk cId="1626526434" sldId="400"/>
            <ac:spMk id="2" creationId="{693D2FAD-404A-4C69-A7E7-D4F0FDD7594C}"/>
          </ac:spMkLst>
        </pc:spChg>
      </pc:sldChg>
      <pc:sldChg chg="modSp">
        <pc:chgData name="Satterla, John" userId="1803870d-eb77-4cce-8b0e-637fe5001cee" providerId="ADAL" clId="{F7464F93-0420-4D38-BC2E-7A0FA522C8AA}" dt="2018-12-05T06:29:22.494" v="1781" actId="20577"/>
        <pc:sldMkLst>
          <pc:docMk/>
          <pc:sldMk cId="1900540679" sldId="401"/>
        </pc:sldMkLst>
        <pc:spChg chg="mod">
          <ac:chgData name="Satterla, John" userId="1803870d-eb77-4cce-8b0e-637fe5001cee" providerId="ADAL" clId="{F7464F93-0420-4D38-BC2E-7A0FA522C8AA}" dt="2018-12-05T06:29:22.494" v="1781" actId="20577"/>
          <ac:spMkLst>
            <pc:docMk/>
            <pc:sldMk cId="1900540679" sldId="401"/>
            <ac:spMk id="3" creationId="{17C717FE-44DC-4C5A-A524-08311E777286}"/>
          </ac:spMkLst>
        </pc:spChg>
      </pc:sldChg>
      <pc:sldChg chg="delSp modSp">
        <pc:chgData name="Satterla, John" userId="1803870d-eb77-4cce-8b0e-637fe5001cee" providerId="ADAL" clId="{F7464F93-0420-4D38-BC2E-7A0FA522C8AA}" dt="2018-12-05T06:30:40.114" v="1803" actId="478"/>
        <pc:sldMkLst>
          <pc:docMk/>
          <pc:sldMk cId="2505742422" sldId="402"/>
        </pc:sldMkLst>
        <pc:spChg chg="del mod">
          <ac:chgData name="Satterla, John" userId="1803870d-eb77-4cce-8b0e-637fe5001cee" providerId="ADAL" clId="{F7464F93-0420-4D38-BC2E-7A0FA522C8AA}" dt="2018-12-05T06:30:40.114" v="1803" actId="478"/>
          <ac:spMkLst>
            <pc:docMk/>
            <pc:sldMk cId="2505742422" sldId="402"/>
            <ac:spMk id="3" creationId="{D91F1B0D-854C-4299-BAF6-138653AE9243}"/>
          </ac:spMkLst>
        </pc:spChg>
        <pc:spChg chg="mod">
          <ac:chgData name="Satterla, John" userId="1803870d-eb77-4cce-8b0e-637fe5001cee" providerId="ADAL" clId="{F7464F93-0420-4D38-BC2E-7A0FA522C8AA}" dt="2018-12-05T06:30:35.538" v="1802" actId="20577"/>
          <ac:spMkLst>
            <pc:docMk/>
            <pc:sldMk cId="2505742422" sldId="402"/>
            <ac:spMk id="11" creationId="{75531AB7-B29B-468D-931D-D927BDE5E2A8}"/>
          </ac:spMkLst>
        </pc:spChg>
      </pc:sldChg>
      <pc:sldChg chg="modSp">
        <pc:chgData name="Satterla, John" userId="1803870d-eb77-4cce-8b0e-637fe5001cee" providerId="ADAL" clId="{F7464F93-0420-4D38-BC2E-7A0FA522C8AA}" dt="2018-12-05T06:31:39.577" v="1821" actId="20577"/>
        <pc:sldMkLst>
          <pc:docMk/>
          <pc:sldMk cId="1681076068" sldId="403"/>
        </pc:sldMkLst>
        <pc:spChg chg="mod">
          <ac:chgData name="Satterla, John" userId="1803870d-eb77-4cce-8b0e-637fe5001cee" providerId="ADAL" clId="{F7464F93-0420-4D38-BC2E-7A0FA522C8AA}" dt="2018-12-05T06:31:39.577" v="1821" actId="20577"/>
          <ac:spMkLst>
            <pc:docMk/>
            <pc:sldMk cId="1681076068" sldId="403"/>
            <ac:spMk id="2" creationId="{D3BF9089-5E97-4349-8401-6EBB975345A9}"/>
          </ac:spMkLst>
        </pc:spChg>
      </pc:sldChg>
      <pc:sldChg chg="modSp">
        <pc:chgData name="Satterla, John" userId="1803870d-eb77-4cce-8b0e-637fe5001cee" providerId="ADAL" clId="{F7464F93-0420-4D38-BC2E-7A0FA522C8AA}" dt="2018-12-05T06:31:29.951" v="1818" actId="20577"/>
        <pc:sldMkLst>
          <pc:docMk/>
          <pc:sldMk cId="3555063645" sldId="405"/>
        </pc:sldMkLst>
        <pc:spChg chg="mod">
          <ac:chgData name="Satterla, John" userId="1803870d-eb77-4cce-8b0e-637fe5001cee" providerId="ADAL" clId="{F7464F93-0420-4D38-BC2E-7A0FA522C8AA}" dt="2018-12-05T06:31:29.951" v="1818" actId="20577"/>
          <ac:spMkLst>
            <pc:docMk/>
            <pc:sldMk cId="3555063645" sldId="405"/>
            <ac:spMk id="3" creationId="{4B8A5193-6F34-426B-9F4F-D01782FA3DEB}"/>
          </ac:spMkLst>
        </pc:spChg>
        <pc:spChg chg="mod">
          <ac:chgData name="Satterla, John" userId="1803870d-eb77-4cce-8b0e-637fe5001cee" providerId="ADAL" clId="{F7464F93-0420-4D38-BC2E-7A0FA522C8AA}" dt="2018-12-05T06:31:16.594" v="1814" actId="20577"/>
          <ac:spMkLst>
            <pc:docMk/>
            <pc:sldMk cId="3555063645" sldId="405"/>
            <ac:spMk id="8" creationId="{153EA668-0B81-4613-B888-D894582F7248}"/>
          </ac:spMkLst>
        </pc:spChg>
      </pc:sldChg>
      <pc:sldChg chg="modSp">
        <pc:chgData name="Satterla, John" userId="1803870d-eb77-4cce-8b0e-637fe5001cee" providerId="ADAL" clId="{F7464F93-0420-4D38-BC2E-7A0FA522C8AA}" dt="2018-12-05T06:31:51.695" v="1824" actId="20577"/>
        <pc:sldMkLst>
          <pc:docMk/>
          <pc:sldMk cId="969226606" sldId="406"/>
        </pc:sldMkLst>
        <pc:spChg chg="mod">
          <ac:chgData name="Satterla, John" userId="1803870d-eb77-4cce-8b0e-637fe5001cee" providerId="ADAL" clId="{F7464F93-0420-4D38-BC2E-7A0FA522C8AA}" dt="2018-12-05T06:31:51.695" v="1824" actId="20577"/>
          <ac:spMkLst>
            <pc:docMk/>
            <pc:sldMk cId="969226606" sldId="406"/>
            <ac:spMk id="20" creationId="{37B8D890-5F9B-4DD9-89C4-0E0B2D333531}"/>
          </ac:spMkLst>
        </pc:spChg>
      </pc:sldChg>
      <pc:sldChg chg="modSp add modTransition">
        <pc:chgData name="Satterla, John" userId="1803870d-eb77-4cce-8b0e-637fe5001cee" providerId="ADAL" clId="{F7464F93-0420-4D38-BC2E-7A0FA522C8AA}" dt="2018-12-05T07:18:55.445" v="1917"/>
        <pc:sldMkLst>
          <pc:docMk/>
          <pc:sldMk cId="2078215978" sldId="413"/>
        </pc:sldMkLst>
        <pc:spChg chg="mod">
          <ac:chgData name="Satterla, John" userId="1803870d-eb77-4cce-8b0e-637fe5001cee" providerId="ADAL" clId="{F7464F93-0420-4D38-BC2E-7A0FA522C8AA}" dt="2018-12-05T06:28:45.512" v="1779" actId="20577"/>
          <ac:spMkLst>
            <pc:docMk/>
            <pc:sldMk cId="2078215978" sldId="413"/>
            <ac:spMk id="2" creationId="{D18DD1C0-1A06-4778-BC43-E397941B3D7D}"/>
          </ac:spMkLst>
        </pc:spChg>
        <pc:spChg chg="mod">
          <ac:chgData name="Satterla, John" userId="1803870d-eb77-4cce-8b0e-637fe5001cee" providerId="ADAL" clId="{F7464F93-0420-4D38-BC2E-7A0FA522C8AA}" dt="2018-12-05T07:18:55.445" v="1917"/>
          <ac:spMkLst>
            <pc:docMk/>
            <pc:sldMk cId="2078215978" sldId="413"/>
            <ac:spMk id="3" creationId="{B06A2A6C-FE6B-41DD-AB1E-90516F53156A}"/>
          </ac:spMkLst>
        </pc:spChg>
      </pc:sldChg>
    </pc:docChg>
  </pc:docChgLst>
  <pc:docChgLst>
    <pc:chgData name="Satterla, John" userId="1803870d-eb77-4cce-8b0e-637fe5001cee" providerId="ADAL" clId="{58382736-61A8-4A0D-930C-016791A32BFE}"/>
    <pc:docChg chg="undo custSel addSld delSld modSld">
      <pc:chgData name="Satterla, John" userId="1803870d-eb77-4cce-8b0e-637fe5001cee" providerId="ADAL" clId="{58382736-61A8-4A0D-930C-016791A32BFE}" dt="2018-11-07T06:53:58.384" v="1978" actId="5793"/>
      <pc:docMkLst>
        <pc:docMk/>
      </pc:docMkLst>
      <pc:sldChg chg="modSp">
        <pc:chgData name="Satterla, John" userId="1803870d-eb77-4cce-8b0e-637fe5001cee" providerId="ADAL" clId="{58382736-61A8-4A0D-930C-016791A32BFE}" dt="2018-11-07T06:53:58.384" v="1978" actId="5793"/>
        <pc:sldMkLst>
          <pc:docMk/>
          <pc:sldMk cId="1773129042" sldId="264"/>
        </pc:sldMkLst>
        <pc:spChg chg="mod">
          <ac:chgData name="Satterla, John" userId="1803870d-eb77-4cce-8b0e-637fe5001cee" providerId="ADAL" clId="{58382736-61A8-4A0D-930C-016791A32BFE}" dt="2018-11-07T06:53:58.384" v="1978" actId="5793"/>
          <ac:spMkLst>
            <pc:docMk/>
            <pc:sldMk cId="1773129042" sldId="264"/>
            <ac:spMk id="3" creationId="{35777F4F-586C-4E51-97B7-8C265AC4E10A}"/>
          </ac:spMkLst>
        </pc:spChg>
      </pc:sldChg>
      <pc:sldChg chg="addSp">
        <pc:chgData name="Satterla, John" userId="1803870d-eb77-4cce-8b0e-637fe5001cee" providerId="ADAL" clId="{58382736-61A8-4A0D-930C-016791A32BFE}" dt="2018-11-07T06:50:53.982" v="1968"/>
        <pc:sldMkLst>
          <pc:docMk/>
          <pc:sldMk cId="2504347316" sldId="279"/>
        </pc:sldMkLst>
        <pc:picChg chg="add">
          <ac:chgData name="Satterla, John" userId="1803870d-eb77-4cce-8b0e-637fe5001cee" providerId="ADAL" clId="{58382736-61A8-4A0D-930C-016791A32BFE}" dt="2018-11-07T06:50:53.982" v="1968"/>
          <ac:picMkLst>
            <pc:docMk/>
            <pc:sldMk cId="2504347316" sldId="279"/>
            <ac:picMk id="3" creationId="{64619002-CBAF-4D7A-B06F-1EF39B801392}"/>
          </ac:picMkLst>
        </pc:picChg>
      </pc:sldChg>
      <pc:sldChg chg="addSp modSp">
        <pc:chgData name="Satterla, John" userId="1803870d-eb77-4cce-8b0e-637fe5001cee" providerId="ADAL" clId="{58382736-61A8-4A0D-930C-016791A32BFE}" dt="2018-11-07T06:52:04.199" v="1974" actId="1076"/>
        <pc:sldMkLst>
          <pc:docMk/>
          <pc:sldMk cId="1836414708" sldId="280"/>
        </pc:sldMkLst>
        <pc:picChg chg="add mod">
          <ac:chgData name="Satterla, John" userId="1803870d-eb77-4cce-8b0e-637fe5001cee" providerId="ADAL" clId="{58382736-61A8-4A0D-930C-016791A32BFE}" dt="2018-11-07T06:52:04.199" v="1974" actId="1076"/>
          <ac:picMkLst>
            <pc:docMk/>
            <pc:sldMk cId="1836414708" sldId="280"/>
            <ac:picMk id="3" creationId="{B1953EAD-4938-48DF-8E39-6CF33266ADF6}"/>
          </ac:picMkLst>
        </pc:picChg>
      </pc:sldChg>
      <pc:sldChg chg="addSp modSp">
        <pc:chgData name="Satterla, John" userId="1803870d-eb77-4cce-8b0e-637fe5001cee" providerId="ADAL" clId="{58382736-61A8-4A0D-930C-016791A32BFE}" dt="2018-11-07T06:51:27.977" v="1972" actId="732"/>
        <pc:sldMkLst>
          <pc:docMk/>
          <pc:sldMk cId="656187332" sldId="281"/>
        </pc:sldMkLst>
        <pc:picChg chg="add mod modCrop">
          <ac:chgData name="Satterla, John" userId="1803870d-eb77-4cce-8b0e-637fe5001cee" providerId="ADAL" clId="{58382736-61A8-4A0D-930C-016791A32BFE}" dt="2018-11-07T06:51:27.977" v="1972" actId="732"/>
          <ac:picMkLst>
            <pc:docMk/>
            <pc:sldMk cId="656187332" sldId="281"/>
            <ac:picMk id="3" creationId="{E698D093-F090-492A-959B-E65DEC5C6EBB}"/>
          </ac:picMkLst>
        </pc:picChg>
      </pc:sldChg>
    </pc:docChg>
  </pc:docChgLst>
  <pc:docChgLst>
    <pc:chgData name="Satterla, John" userId="1803870d-eb77-4cce-8b0e-637fe5001cee" providerId="ADAL" clId="{06B224E4-631B-42DE-8322-B8257142012F}"/>
    <pc:docChg chg="undo custSel addSld delSld modSld">
      <pc:chgData name="Satterla, John" userId="1803870d-eb77-4cce-8b0e-637fe5001cee" providerId="ADAL" clId="{06B224E4-631B-42DE-8322-B8257142012F}" dt="2018-11-14T06:09:55.732" v="1025" actId="2696"/>
      <pc:docMkLst>
        <pc:docMk/>
      </pc:docMkLst>
    </pc:docChg>
  </pc:docChgLst>
  <pc:docChgLst>
    <pc:chgData name="Eakerns, Zachary" userId="S::zachary.eakerns@ttu.edu::f13e326a-83f9-4bab-9706-f5d04955d1f3" providerId="AD" clId="Web-{926E0320-F299-12D2-B49C-7DB16B0E263B}"/>
    <pc:docChg chg="modSld">
      <pc:chgData name="Eakerns, Zachary" userId="S::zachary.eakerns@ttu.edu::f13e326a-83f9-4bab-9706-f5d04955d1f3" providerId="AD" clId="Web-{926E0320-F299-12D2-B49C-7DB16B0E263B}" dt="2018-12-05T02:47:59.432" v="85"/>
      <pc:docMkLst>
        <pc:docMk/>
      </pc:docMkLst>
      <pc:sldChg chg="modSp">
        <pc:chgData name="Eakerns, Zachary" userId="S::zachary.eakerns@ttu.edu::f13e326a-83f9-4bab-9706-f5d04955d1f3" providerId="AD" clId="Web-{926E0320-F299-12D2-B49C-7DB16B0E263B}" dt="2018-12-05T02:47:59.432" v="85"/>
        <pc:sldMkLst>
          <pc:docMk/>
          <pc:sldMk cId="187546759" sldId="380"/>
        </pc:sldMkLst>
        <pc:graphicFrameChg chg="mod modGraphic">
          <ac:chgData name="Eakerns, Zachary" userId="S::zachary.eakerns@ttu.edu::f13e326a-83f9-4bab-9706-f5d04955d1f3" providerId="AD" clId="Web-{926E0320-F299-12D2-B49C-7DB16B0E263B}" dt="2018-12-05T02:47:59.432" v="85"/>
          <ac:graphicFrameMkLst>
            <pc:docMk/>
            <pc:sldMk cId="187546759" sldId="380"/>
            <ac:graphicFrameMk id="7" creationId="{00BDC7E7-A469-40EC-B25E-46B46841D569}"/>
          </ac:graphicFrameMkLst>
        </pc:graphicFrameChg>
      </pc:sldChg>
    </pc:docChg>
  </pc:docChgLst>
  <pc:docChgLst>
    <pc:chgData name="Satterla, John" userId="S::john.satterla@ttu.edu::1803870d-eb77-4cce-8b0e-637fe5001cee" providerId="AD" clId="Web-{677C43B6-BE13-E1CC-1D87-51C7668B8211}"/>
    <pc:docChg chg="modSld">
      <pc:chgData name="Satterla, John" userId="S::john.satterla@ttu.edu::1803870d-eb77-4cce-8b0e-637fe5001cee" providerId="AD" clId="Web-{677C43B6-BE13-E1CC-1D87-51C7668B8211}" dt="2018-12-06T00:50:23.008" v="20" actId="20577"/>
      <pc:docMkLst>
        <pc:docMk/>
      </pc:docMkLst>
      <pc:sldChg chg="modSp">
        <pc:chgData name="Satterla, John" userId="S::john.satterla@ttu.edu::1803870d-eb77-4cce-8b0e-637fe5001cee" providerId="AD" clId="Web-{677C43B6-BE13-E1CC-1D87-51C7668B8211}" dt="2018-12-06T00:49:58.399" v="18" actId="20577"/>
        <pc:sldMkLst>
          <pc:docMk/>
          <pc:sldMk cId="900530296" sldId="356"/>
        </pc:sldMkLst>
        <pc:spChg chg="mod">
          <ac:chgData name="Satterla, John" userId="S::john.satterla@ttu.edu::1803870d-eb77-4cce-8b0e-637fe5001cee" providerId="AD" clId="Web-{677C43B6-BE13-E1CC-1D87-51C7668B8211}" dt="2018-12-06T00:49:58.399" v="18" actId="20577"/>
          <ac:spMkLst>
            <pc:docMk/>
            <pc:sldMk cId="900530296" sldId="356"/>
            <ac:spMk id="3" creationId="{CAE3E53E-FAB4-4C13-9C7F-9FE13DFDFE0B}"/>
          </ac:spMkLst>
        </pc:spChg>
      </pc:sldChg>
    </pc:docChg>
  </pc:docChgLst>
  <pc:docChgLst>
    <pc:chgData name="Satterla, John" userId="S::john.satterla@ttu.edu::1803870d-eb77-4cce-8b0e-637fe5001cee" providerId="AD" clId="Web-{F170C6E3-59C0-430E-A23A-A8E98BC1692D}"/>
    <pc:docChg chg="addSld modSld">
      <pc:chgData name="Satterla, John" userId="S::john.satterla@ttu.edu::1803870d-eb77-4cce-8b0e-637fe5001cee" providerId="AD" clId="Web-{F170C6E3-59C0-430E-A23A-A8E98BC1692D}" dt="2018-11-12T20:00:44.678" v="67"/>
      <pc:docMkLst>
        <pc:docMk/>
      </pc:docMkLst>
    </pc:docChg>
  </pc:docChgLst>
  <pc:docChgLst>
    <pc:chgData name="Jensen, Christian" userId="S::christian.jensen@ttu.edu::8f324f46-39b5-40d2-9513-badac5ebdd88" providerId="AD" clId="Web-{7C3498D2-05EF-656E-4548-7C8B9E2781B3}"/>
    <pc:docChg chg="addSld delSld modSld sldOrd">
      <pc:chgData name="Jensen, Christian" userId="S::christian.jensen@ttu.edu::8f324f46-39b5-40d2-9513-badac5ebdd88" providerId="AD" clId="Web-{7C3498D2-05EF-656E-4548-7C8B9E2781B3}" dt="2018-12-05T01:23:29.693" v="196" actId="20577"/>
      <pc:docMkLst>
        <pc:docMk/>
      </pc:docMkLst>
      <pc:sldChg chg="modSp">
        <pc:chgData name="Jensen, Christian" userId="S::christian.jensen@ttu.edu::8f324f46-39b5-40d2-9513-badac5ebdd88" providerId="AD" clId="Web-{7C3498D2-05EF-656E-4548-7C8B9E2781B3}" dt="2018-12-05T01:23:22.193" v="191" actId="20577"/>
        <pc:sldMkLst>
          <pc:docMk/>
          <pc:sldMk cId="1773129042" sldId="264"/>
        </pc:sldMkLst>
        <pc:spChg chg="mod">
          <ac:chgData name="Jensen, Christian" userId="S::christian.jensen@ttu.edu::8f324f46-39b5-40d2-9513-badac5ebdd88" providerId="AD" clId="Web-{7C3498D2-05EF-656E-4548-7C8B9E2781B3}" dt="2018-12-05T01:23:22.193" v="191" actId="20577"/>
          <ac:spMkLst>
            <pc:docMk/>
            <pc:sldMk cId="1773129042" sldId="264"/>
            <ac:spMk id="3" creationId="{35777F4F-586C-4E51-97B7-8C265AC4E10A}"/>
          </ac:spMkLst>
        </pc:spChg>
      </pc:sldChg>
      <pc:sldChg chg="del">
        <pc:chgData name="Jensen, Christian" userId="S::christian.jensen@ttu.edu::8f324f46-39b5-40d2-9513-badac5ebdd88" providerId="AD" clId="Web-{7C3498D2-05EF-656E-4548-7C8B9E2781B3}" dt="2018-12-05T01:01:47.592" v="5"/>
        <pc:sldMkLst>
          <pc:docMk/>
          <pc:sldMk cId="4016705784" sldId="300"/>
        </pc:sldMkLst>
      </pc:sldChg>
      <pc:sldChg chg="del">
        <pc:chgData name="Jensen, Christian" userId="S::christian.jensen@ttu.edu::8f324f46-39b5-40d2-9513-badac5ebdd88" providerId="AD" clId="Web-{7C3498D2-05EF-656E-4548-7C8B9E2781B3}" dt="2018-12-05T01:01:47.576" v="1"/>
        <pc:sldMkLst>
          <pc:docMk/>
          <pc:sldMk cId="1559320611" sldId="312"/>
        </pc:sldMkLst>
      </pc:sldChg>
      <pc:sldChg chg="del">
        <pc:chgData name="Jensen, Christian" userId="S::christian.jensen@ttu.edu::8f324f46-39b5-40d2-9513-badac5ebdd88" providerId="AD" clId="Web-{7C3498D2-05EF-656E-4548-7C8B9E2781B3}" dt="2018-12-05T01:01:47.576" v="0"/>
        <pc:sldMkLst>
          <pc:docMk/>
          <pc:sldMk cId="2452538079" sldId="337"/>
        </pc:sldMkLst>
      </pc:sldChg>
      <pc:sldChg chg="del">
        <pc:chgData name="Jensen, Christian" userId="S::christian.jensen@ttu.edu::8f324f46-39b5-40d2-9513-badac5ebdd88" providerId="AD" clId="Web-{7C3498D2-05EF-656E-4548-7C8B9E2781B3}" dt="2018-12-05T01:01:47.592" v="4"/>
        <pc:sldMkLst>
          <pc:docMk/>
          <pc:sldMk cId="2236415121" sldId="338"/>
        </pc:sldMkLst>
      </pc:sldChg>
      <pc:sldChg chg="del">
        <pc:chgData name="Jensen, Christian" userId="S::christian.jensen@ttu.edu::8f324f46-39b5-40d2-9513-badac5ebdd88" providerId="AD" clId="Web-{7C3498D2-05EF-656E-4548-7C8B9E2781B3}" dt="2018-12-05T01:01:47.592" v="3"/>
        <pc:sldMkLst>
          <pc:docMk/>
          <pc:sldMk cId="1626526434" sldId="339"/>
        </pc:sldMkLst>
      </pc:sldChg>
      <pc:sldChg chg="del">
        <pc:chgData name="Jensen, Christian" userId="S::christian.jensen@ttu.edu::8f324f46-39b5-40d2-9513-badac5ebdd88" providerId="AD" clId="Web-{7C3498D2-05EF-656E-4548-7C8B9E2781B3}" dt="2018-12-05T01:01:47.576" v="2"/>
        <pc:sldMkLst>
          <pc:docMk/>
          <pc:sldMk cId="3183416831" sldId="340"/>
        </pc:sldMkLst>
      </pc:sldChg>
      <pc:sldChg chg="ord">
        <pc:chgData name="Jensen, Christian" userId="S::christian.jensen@ttu.edu::8f324f46-39b5-40d2-9513-badac5ebdd88" providerId="AD" clId="Web-{7C3498D2-05EF-656E-4548-7C8B9E2781B3}" dt="2018-12-05T01:02:09.498" v="21"/>
        <pc:sldMkLst>
          <pc:docMk/>
          <pc:sldMk cId="1414264640" sldId="388"/>
        </pc:sldMkLst>
      </pc:sldChg>
      <pc:sldChg chg="add">
        <pc:chgData name="Jensen, Christian" userId="S::christian.jensen@ttu.edu::8f324f46-39b5-40d2-9513-badac5ebdd88" providerId="AD" clId="Web-{7C3498D2-05EF-656E-4548-7C8B9E2781B3}" dt="2018-12-05T01:01:50.311" v="6"/>
        <pc:sldMkLst>
          <pc:docMk/>
          <pc:sldMk cId="2452538079" sldId="389"/>
        </pc:sldMkLst>
      </pc:sldChg>
      <pc:sldChg chg="add">
        <pc:chgData name="Jensen, Christian" userId="S::christian.jensen@ttu.edu::8f324f46-39b5-40d2-9513-badac5ebdd88" providerId="AD" clId="Web-{7C3498D2-05EF-656E-4548-7C8B9E2781B3}" dt="2018-12-05T01:01:50.623" v="7"/>
        <pc:sldMkLst>
          <pc:docMk/>
          <pc:sldMk cId="3737423936" sldId="390"/>
        </pc:sldMkLst>
      </pc:sldChg>
      <pc:sldChg chg="add">
        <pc:chgData name="Jensen, Christian" userId="S::christian.jensen@ttu.edu::8f324f46-39b5-40d2-9513-badac5ebdd88" providerId="AD" clId="Web-{7C3498D2-05EF-656E-4548-7C8B9E2781B3}" dt="2018-12-05T01:01:50.842" v="8"/>
        <pc:sldMkLst>
          <pc:docMk/>
          <pc:sldMk cId="1559320611" sldId="391"/>
        </pc:sldMkLst>
      </pc:sldChg>
      <pc:sldChg chg="add">
        <pc:chgData name="Jensen, Christian" userId="S::christian.jensen@ttu.edu::8f324f46-39b5-40d2-9513-badac5ebdd88" providerId="AD" clId="Web-{7C3498D2-05EF-656E-4548-7C8B9E2781B3}" dt="2018-12-05T01:01:50.889" v="9"/>
        <pc:sldMkLst>
          <pc:docMk/>
          <pc:sldMk cId="1086234252" sldId="392"/>
        </pc:sldMkLst>
      </pc:sldChg>
      <pc:sldChg chg="add">
        <pc:chgData name="Jensen, Christian" userId="S::christian.jensen@ttu.edu::8f324f46-39b5-40d2-9513-badac5ebdd88" providerId="AD" clId="Web-{7C3498D2-05EF-656E-4548-7C8B9E2781B3}" dt="2018-12-05T01:01:51.061" v="10"/>
        <pc:sldMkLst>
          <pc:docMk/>
          <pc:sldMk cId="3540169083" sldId="393"/>
        </pc:sldMkLst>
      </pc:sldChg>
      <pc:sldChg chg="add">
        <pc:chgData name="Jensen, Christian" userId="S::christian.jensen@ttu.edu::8f324f46-39b5-40d2-9513-badac5ebdd88" providerId="AD" clId="Web-{7C3498D2-05EF-656E-4548-7C8B9E2781B3}" dt="2018-12-05T01:01:51.295" v="11"/>
        <pc:sldMkLst>
          <pc:docMk/>
          <pc:sldMk cId="3580916103" sldId="394"/>
        </pc:sldMkLst>
      </pc:sldChg>
      <pc:sldChg chg="add">
        <pc:chgData name="Jensen, Christian" userId="S::christian.jensen@ttu.edu::8f324f46-39b5-40d2-9513-badac5ebdd88" providerId="AD" clId="Web-{7C3498D2-05EF-656E-4548-7C8B9E2781B3}" dt="2018-12-05T01:01:51.467" v="12"/>
        <pc:sldMkLst>
          <pc:docMk/>
          <pc:sldMk cId="3183416831" sldId="395"/>
        </pc:sldMkLst>
      </pc:sldChg>
      <pc:sldChg chg="add">
        <pc:chgData name="Jensen, Christian" userId="S::christian.jensen@ttu.edu::8f324f46-39b5-40d2-9513-badac5ebdd88" providerId="AD" clId="Web-{7C3498D2-05EF-656E-4548-7C8B9E2781B3}" dt="2018-12-05T01:01:51.576" v="13"/>
        <pc:sldMkLst>
          <pc:docMk/>
          <pc:sldMk cId="968421115" sldId="396"/>
        </pc:sldMkLst>
      </pc:sldChg>
      <pc:sldChg chg="add">
        <pc:chgData name="Jensen, Christian" userId="S::christian.jensen@ttu.edu::8f324f46-39b5-40d2-9513-badac5ebdd88" providerId="AD" clId="Web-{7C3498D2-05EF-656E-4548-7C8B9E2781B3}" dt="2018-12-05T01:01:51.748" v="14"/>
        <pc:sldMkLst>
          <pc:docMk/>
          <pc:sldMk cId="2236415121" sldId="397"/>
        </pc:sldMkLst>
      </pc:sldChg>
      <pc:sldChg chg="add">
        <pc:chgData name="Jensen, Christian" userId="S::christian.jensen@ttu.edu::8f324f46-39b5-40d2-9513-badac5ebdd88" providerId="AD" clId="Web-{7C3498D2-05EF-656E-4548-7C8B9E2781B3}" dt="2018-12-05T01:01:51.904" v="15"/>
        <pc:sldMkLst>
          <pc:docMk/>
          <pc:sldMk cId="4016705784" sldId="398"/>
        </pc:sldMkLst>
      </pc:sldChg>
      <pc:sldChg chg="add">
        <pc:chgData name="Jensen, Christian" userId="S::christian.jensen@ttu.edu::8f324f46-39b5-40d2-9513-badac5ebdd88" providerId="AD" clId="Web-{7C3498D2-05EF-656E-4548-7C8B9E2781B3}" dt="2018-12-05T01:01:52.081" v="16"/>
        <pc:sldMkLst>
          <pc:docMk/>
          <pc:sldMk cId="300474598" sldId="399"/>
        </pc:sldMkLst>
      </pc:sldChg>
      <pc:sldChg chg="add">
        <pc:chgData name="Jensen, Christian" userId="S::christian.jensen@ttu.edu::8f324f46-39b5-40d2-9513-badac5ebdd88" providerId="AD" clId="Web-{7C3498D2-05EF-656E-4548-7C8B9E2781B3}" dt="2018-12-05T01:01:52.248" v="17"/>
        <pc:sldMkLst>
          <pc:docMk/>
          <pc:sldMk cId="1626526434" sldId="400"/>
        </pc:sldMkLst>
      </pc:sldChg>
      <pc:sldChg chg="modSp new">
        <pc:chgData name="Jensen, Christian" userId="S::christian.jensen@ttu.edu::8f324f46-39b5-40d2-9513-badac5ebdd88" providerId="AD" clId="Web-{7C3498D2-05EF-656E-4548-7C8B9E2781B3}" dt="2018-12-05T01:23:27.350" v="194" actId="20577"/>
        <pc:sldMkLst>
          <pc:docMk/>
          <pc:sldMk cId="1900540679" sldId="401"/>
        </pc:sldMkLst>
        <pc:spChg chg="mod">
          <ac:chgData name="Jensen, Christian" userId="S::christian.jensen@ttu.edu::8f324f46-39b5-40d2-9513-badac5ebdd88" providerId="AD" clId="Web-{7C3498D2-05EF-656E-4548-7C8B9E2781B3}" dt="2018-12-05T01:17:09.802" v="23" actId="20577"/>
          <ac:spMkLst>
            <pc:docMk/>
            <pc:sldMk cId="1900540679" sldId="401"/>
            <ac:spMk id="2" creationId="{BD286C23-E31C-419E-9DB8-91EB558E2424}"/>
          </ac:spMkLst>
        </pc:spChg>
        <pc:spChg chg="mod">
          <ac:chgData name="Jensen, Christian" userId="S::christian.jensen@ttu.edu::8f324f46-39b5-40d2-9513-badac5ebdd88" providerId="AD" clId="Web-{7C3498D2-05EF-656E-4548-7C8B9E2781B3}" dt="2018-12-05T01:23:27.350" v="194" actId="20577"/>
          <ac:spMkLst>
            <pc:docMk/>
            <pc:sldMk cId="1900540679" sldId="401"/>
            <ac:spMk id="3" creationId="{17C717FE-44DC-4C5A-A524-08311E777286}"/>
          </ac:spMkLst>
        </pc:spChg>
      </pc:sldChg>
    </pc:docChg>
  </pc:docChgLst>
  <pc:docChgLst>
    <pc:chgData name="McClung, Zarka" userId="S::zarka.mcclung@ttu.edu::a7256411-3527-4684-8d99-fca6f9fffdc8" providerId="AD" clId="Web-{E9429ED4-2E9A-43FE-AC61-6A1A402180D4}"/>
    <pc:docChg chg="addSld delSld modSld">
      <pc:chgData name="McClung, Zarka" userId="S::zarka.mcclung@ttu.edu::a7256411-3527-4684-8d99-fca6f9fffdc8" providerId="AD" clId="Web-{E9429ED4-2E9A-43FE-AC61-6A1A402180D4}" dt="2018-11-14T05:43:56.559" v="1036" actId="20577"/>
      <pc:docMkLst>
        <pc:docMk/>
      </pc:docMkLst>
      <pc:sldChg chg="modSp">
        <pc:chgData name="McClung, Zarka" userId="S::zarka.mcclung@ttu.edu::a7256411-3527-4684-8d99-fca6f9fffdc8" providerId="AD" clId="Web-{E9429ED4-2E9A-43FE-AC61-6A1A402180D4}" dt="2018-11-14T05:20:21.419" v="1011" actId="20577"/>
        <pc:sldMkLst>
          <pc:docMk/>
          <pc:sldMk cId="1773129042" sldId="264"/>
        </pc:sldMkLst>
        <pc:spChg chg="mod">
          <ac:chgData name="McClung, Zarka" userId="S::zarka.mcclung@ttu.edu::a7256411-3527-4684-8d99-fca6f9fffdc8" providerId="AD" clId="Web-{E9429ED4-2E9A-43FE-AC61-6A1A402180D4}" dt="2018-11-14T05:20:21.419" v="1011" actId="20577"/>
          <ac:spMkLst>
            <pc:docMk/>
            <pc:sldMk cId="1773129042" sldId="264"/>
            <ac:spMk id="3" creationId="{35777F4F-586C-4E51-97B7-8C265AC4E10A}"/>
          </ac:spMkLst>
        </pc:spChg>
      </pc:sldChg>
    </pc:docChg>
  </pc:docChgLst>
  <pc:docChgLst>
    <pc:chgData name="Eakerns, Zachary" userId="S::zachary.eakerns@ttu.edu::f13e326a-83f9-4bab-9706-f5d04955d1f3" providerId="AD" clId="Web-{2F8701B0-14B9-EE21-4ED1-E35DA6992D8B}"/>
    <pc:docChg chg="addSld delSld modSld">
      <pc:chgData name="Eakerns, Zachary" userId="S::zachary.eakerns@ttu.edu::f13e326a-83f9-4bab-9706-f5d04955d1f3" providerId="AD" clId="Web-{2F8701B0-14B9-EE21-4ED1-E35DA6992D8B}" dt="2018-11-14T04:07:49.592" v="266" actId="20577"/>
      <pc:docMkLst>
        <pc:docMk/>
      </pc:docMkLst>
      <pc:sldChg chg="delSp">
        <pc:chgData name="Eakerns, Zachary" userId="S::zachary.eakerns@ttu.edu::f13e326a-83f9-4bab-9706-f5d04955d1f3" providerId="AD" clId="Web-{2F8701B0-14B9-EE21-4ED1-E35DA6992D8B}" dt="2018-11-14T04:05:12.856" v="119"/>
        <pc:sldMkLst>
          <pc:docMk/>
          <pc:sldMk cId="2504347316" sldId="279"/>
        </pc:sldMkLst>
        <pc:picChg chg="del">
          <ac:chgData name="Eakerns, Zachary" userId="S::zachary.eakerns@ttu.edu::f13e326a-83f9-4bab-9706-f5d04955d1f3" providerId="AD" clId="Web-{2F8701B0-14B9-EE21-4ED1-E35DA6992D8B}" dt="2018-11-14T04:05:12.856" v="119"/>
          <ac:picMkLst>
            <pc:docMk/>
            <pc:sldMk cId="2504347316" sldId="279"/>
            <ac:picMk id="3" creationId="{64619002-CBAF-4D7A-B06F-1EF39B801392}"/>
          </ac:picMkLst>
        </pc:picChg>
      </pc:sldChg>
      <pc:sldChg chg="delSp">
        <pc:chgData name="Eakerns, Zachary" userId="S::zachary.eakerns@ttu.edu::f13e326a-83f9-4bab-9706-f5d04955d1f3" providerId="AD" clId="Web-{2F8701B0-14B9-EE21-4ED1-E35DA6992D8B}" dt="2018-11-14T04:05:08.871" v="116"/>
        <pc:sldMkLst>
          <pc:docMk/>
          <pc:sldMk cId="1836414708" sldId="280"/>
        </pc:sldMkLst>
        <pc:picChg chg="del">
          <ac:chgData name="Eakerns, Zachary" userId="S::zachary.eakerns@ttu.edu::f13e326a-83f9-4bab-9706-f5d04955d1f3" providerId="AD" clId="Web-{2F8701B0-14B9-EE21-4ED1-E35DA6992D8B}" dt="2018-11-14T04:05:08.871" v="116"/>
          <ac:picMkLst>
            <pc:docMk/>
            <pc:sldMk cId="1836414708" sldId="280"/>
            <ac:picMk id="5" creationId="{DD9DD575-4703-4CF7-BD19-2E9B07AC85FD}"/>
          </ac:picMkLst>
        </pc:picChg>
      </pc:sldChg>
      <pc:sldChg chg="delSp modSp">
        <pc:chgData name="Eakerns, Zachary" userId="S::zachary.eakerns@ttu.edu::f13e326a-83f9-4bab-9706-f5d04955d1f3" providerId="AD" clId="Web-{2F8701B0-14B9-EE21-4ED1-E35DA6992D8B}" dt="2018-11-14T04:05:11.090" v="118"/>
        <pc:sldMkLst>
          <pc:docMk/>
          <pc:sldMk cId="656187332" sldId="281"/>
        </pc:sldMkLst>
        <pc:picChg chg="del mod">
          <ac:chgData name="Eakerns, Zachary" userId="S::zachary.eakerns@ttu.edu::f13e326a-83f9-4bab-9706-f5d04955d1f3" providerId="AD" clId="Web-{2F8701B0-14B9-EE21-4ED1-E35DA6992D8B}" dt="2018-11-14T04:05:11.090" v="118"/>
          <ac:picMkLst>
            <pc:docMk/>
            <pc:sldMk cId="656187332" sldId="281"/>
            <ac:picMk id="3" creationId="{E698D093-F090-492A-959B-E65DEC5C6EBB}"/>
          </ac:picMkLst>
        </pc:picChg>
      </pc:sldChg>
      <pc:sldChg chg="addSp delSp modSp add replId delAnim">
        <pc:chgData name="Eakerns, Zachary" userId="S::zachary.eakerns@ttu.edu::f13e326a-83f9-4bab-9706-f5d04955d1f3" providerId="AD" clId="Web-{2F8701B0-14B9-EE21-4ED1-E35DA6992D8B}" dt="2018-11-14T03:55:21.942" v="22" actId="1076"/>
        <pc:sldMkLst>
          <pc:docMk/>
          <pc:sldMk cId="1190854588" sldId="348"/>
        </pc:sldMkLst>
        <pc:spChg chg="mod">
          <ac:chgData name="Eakerns, Zachary" userId="S::zachary.eakerns@ttu.edu::f13e326a-83f9-4bab-9706-f5d04955d1f3" providerId="AD" clId="Web-{2F8701B0-14B9-EE21-4ED1-E35DA6992D8B}" dt="2018-11-14T03:55:09.536" v="19" actId="1076"/>
          <ac:spMkLst>
            <pc:docMk/>
            <pc:sldMk cId="1190854588" sldId="348"/>
            <ac:spMk id="2" creationId="{619D5CB6-EAA5-41E9-8997-13925E26C303}"/>
          </ac:spMkLst>
        </pc:spChg>
        <pc:spChg chg="mod">
          <ac:chgData name="Eakerns, Zachary" userId="S::zachary.eakerns@ttu.edu::f13e326a-83f9-4bab-9706-f5d04955d1f3" providerId="AD" clId="Web-{2F8701B0-14B9-EE21-4ED1-E35DA6992D8B}" dt="2018-11-14T03:55:12.692" v="20" actId="1076"/>
          <ac:spMkLst>
            <pc:docMk/>
            <pc:sldMk cId="1190854588" sldId="348"/>
            <ac:spMk id="3" creationId="{75C5C17C-F54B-473E-8CAA-905C3D5FAB36}"/>
          </ac:spMkLst>
        </pc:spChg>
        <pc:spChg chg="del">
          <ac:chgData name="Eakerns, Zachary" userId="S::zachary.eakerns@ttu.edu::f13e326a-83f9-4bab-9706-f5d04955d1f3" providerId="AD" clId="Web-{2F8701B0-14B9-EE21-4ED1-E35DA6992D8B}" dt="2018-11-14T03:54:50.551" v="15"/>
          <ac:spMkLst>
            <pc:docMk/>
            <pc:sldMk cId="1190854588" sldId="348"/>
            <ac:spMk id="7" creationId="{70FA39F5-B3EE-4955-8AC4-5781363BF766}"/>
          </ac:spMkLst>
        </pc:spChg>
        <pc:spChg chg="add mod">
          <ac:chgData name="Eakerns, Zachary" userId="S::zachary.eakerns@ttu.edu::f13e326a-83f9-4bab-9706-f5d04955d1f3" providerId="AD" clId="Web-{2F8701B0-14B9-EE21-4ED1-E35DA6992D8B}" dt="2018-11-14T03:55:21.942" v="22" actId="1076"/>
          <ac:spMkLst>
            <pc:docMk/>
            <pc:sldMk cId="1190854588" sldId="348"/>
            <ac:spMk id="10" creationId="{647DBE81-F066-4823-B075-786D276B8888}"/>
          </ac:spMkLst>
        </pc:spChg>
        <pc:picChg chg="del">
          <ac:chgData name="Eakerns, Zachary" userId="S::zachary.eakerns@ttu.edu::f13e326a-83f9-4bab-9706-f5d04955d1f3" providerId="AD" clId="Web-{2F8701B0-14B9-EE21-4ED1-E35DA6992D8B}" dt="2018-11-14T03:54:48.973" v="14"/>
          <ac:picMkLst>
            <pc:docMk/>
            <pc:sldMk cId="1190854588" sldId="348"/>
            <ac:picMk id="5" creationId="{0BDF074F-75A7-4300-8516-CD07F8EE7042}"/>
          </ac:picMkLst>
        </pc:picChg>
        <pc:picChg chg="add mod">
          <ac:chgData name="Eakerns, Zachary" userId="S::zachary.eakerns@ttu.edu::f13e326a-83f9-4bab-9706-f5d04955d1f3" providerId="AD" clId="Web-{2F8701B0-14B9-EE21-4ED1-E35DA6992D8B}" dt="2018-11-14T03:55:18.379" v="21" actId="1076"/>
          <ac:picMkLst>
            <pc:docMk/>
            <pc:sldMk cId="1190854588" sldId="348"/>
            <ac:picMk id="6" creationId="{F8FBBDDD-CCAF-4934-8562-821CAB2CD34F}"/>
          </ac:picMkLst>
        </pc:picChg>
      </pc:sldChg>
      <pc:sldChg chg="addSp delSp modSp add replId">
        <pc:chgData name="Eakerns, Zachary" userId="S::zachary.eakerns@ttu.edu::f13e326a-83f9-4bab-9706-f5d04955d1f3" providerId="AD" clId="Web-{2F8701B0-14B9-EE21-4ED1-E35DA6992D8B}" dt="2018-11-14T03:56:41.849" v="40"/>
        <pc:sldMkLst>
          <pc:docMk/>
          <pc:sldMk cId="1198487712" sldId="349"/>
        </pc:sldMkLst>
        <pc:spChg chg="mod">
          <ac:chgData name="Eakerns, Zachary" userId="S::zachary.eakerns@ttu.edu::f13e326a-83f9-4bab-9706-f5d04955d1f3" providerId="AD" clId="Web-{2F8701B0-14B9-EE21-4ED1-E35DA6992D8B}" dt="2018-11-14T03:55:55.942" v="26" actId="20577"/>
          <ac:spMkLst>
            <pc:docMk/>
            <pc:sldMk cId="1198487712" sldId="349"/>
            <ac:spMk id="2" creationId="{4960453E-A51F-4491-8CE4-47C20C8743DE}"/>
          </ac:spMkLst>
        </pc:spChg>
        <pc:spChg chg="mod">
          <ac:chgData name="Eakerns, Zachary" userId="S::zachary.eakerns@ttu.edu::f13e326a-83f9-4bab-9706-f5d04955d1f3" providerId="AD" clId="Web-{2F8701B0-14B9-EE21-4ED1-E35DA6992D8B}" dt="2018-11-14T03:56:16.521" v="33" actId="20577"/>
          <ac:spMkLst>
            <pc:docMk/>
            <pc:sldMk cId="1198487712" sldId="349"/>
            <ac:spMk id="3" creationId="{F77CBE09-0FFD-4C88-92AB-47B7F2BBF34F}"/>
          </ac:spMkLst>
        </pc:spChg>
        <pc:spChg chg="add del mod">
          <ac:chgData name="Eakerns, Zachary" userId="S::zachary.eakerns@ttu.edu::f13e326a-83f9-4bab-9706-f5d04955d1f3" providerId="AD" clId="Web-{2F8701B0-14B9-EE21-4ED1-E35DA6992D8B}" dt="2018-11-14T03:56:41.849" v="40"/>
          <ac:spMkLst>
            <pc:docMk/>
            <pc:sldMk cId="1198487712" sldId="349"/>
            <ac:spMk id="5" creationId="{F926657D-6F2F-4E26-AF6B-B3CBBFDE5633}"/>
          </ac:spMkLst>
        </pc:spChg>
      </pc:sldChg>
    </pc:docChg>
  </pc:docChgLst>
  <pc:docChgLst>
    <pc:chgData name="Eakerns, Zachary" userId="S::zachary.eakerns@ttu.edu::f13e326a-83f9-4bab-9706-f5d04955d1f3" providerId="AD" clId="Web-{D144C280-A1B4-524E-1DDF-BE8A87B85D12}"/>
    <pc:docChg chg="modSld">
      <pc:chgData name="Eakerns, Zachary" userId="S::zachary.eakerns@ttu.edu::f13e326a-83f9-4bab-9706-f5d04955d1f3" providerId="AD" clId="Web-{D144C280-A1B4-524E-1DDF-BE8A87B85D12}" dt="2018-12-05T02:51:49.319" v="21"/>
      <pc:docMkLst>
        <pc:docMk/>
      </pc:docMkLst>
      <pc:sldChg chg="modSp">
        <pc:chgData name="Eakerns, Zachary" userId="S::zachary.eakerns@ttu.edu::f13e326a-83f9-4bab-9706-f5d04955d1f3" providerId="AD" clId="Web-{D144C280-A1B4-524E-1DDF-BE8A87B85D12}" dt="2018-12-05T02:51:49.319" v="21"/>
        <pc:sldMkLst>
          <pc:docMk/>
          <pc:sldMk cId="187546759" sldId="380"/>
        </pc:sldMkLst>
        <pc:graphicFrameChg chg="mod modGraphic">
          <ac:chgData name="Eakerns, Zachary" userId="S::zachary.eakerns@ttu.edu::f13e326a-83f9-4bab-9706-f5d04955d1f3" providerId="AD" clId="Web-{D144C280-A1B4-524E-1DDF-BE8A87B85D12}" dt="2018-12-05T02:51:49.319" v="21"/>
          <ac:graphicFrameMkLst>
            <pc:docMk/>
            <pc:sldMk cId="187546759" sldId="380"/>
            <ac:graphicFrameMk id="7" creationId="{00BDC7E7-A469-40EC-B25E-46B46841D569}"/>
          </ac:graphicFrameMkLst>
        </pc:graphicFrameChg>
      </pc:sldChg>
    </pc:docChg>
  </pc:docChgLst>
  <pc:docChgLst>
    <pc:chgData name="McClung, Zarka" userId="S::zarka.mcclung@ttu.edu::a7256411-3527-4684-8d99-fca6f9fffdc8" providerId="AD" clId="Web-{51318685-8403-2ACE-CC43-8A2620CD7621}"/>
    <pc:docChg chg="addSld delSld modSld sldOrd">
      <pc:chgData name="McClung, Zarka" userId="S::zarka.mcclung@ttu.edu::a7256411-3527-4684-8d99-fca6f9fffdc8" providerId="AD" clId="Web-{51318685-8403-2ACE-CC43-8A2620CD7621}" dt="2018-12-05T02:15:35.820" v="307"/>
      <pc:docMkLst>
        <pc:docMk/>
      </pc:docMkLst>
      <pc:sldChg chg="modSp add ord">
        <pc:chgData name="McClung, Zarka" userId="S::zarka.mcclung@ttu.edu::a7256411-3527-4684-8d99-fca6f9fffdc8" providerId="AD" clId="Web-{51318685-8403-2ACE-CC43-8A2620CD7621}" dt="2018-12-05T01:00:44.121" v="10" actId="1076"/>
        <pc:sldMkLst>
          <pc:docMk/>
          <pc:sldMk cId="187546759" sldId="380"/>
        </pc:sldMkLst>
        <pc:spChg chg="mod">
          <ac:chgData name="McClung, Zarka" userId="S::zarka.mcclung@ttu.edu::a7256411-3527-4684-8d99-fca6f9fffdc8" providerId="AD" clId="Web-{51318685-8403-2ACE-CC43-8A2620CD7621}" dt="2018-12-05T01:00:44.121" v="10" actId="1076"/>
          <ac:spMkLst>
            <pc:docMk/>
            <pc:sldMk cId="187546759" sldId="380"/>
            <ac:spMk id="2" creationId="{F3A040F7-B005-4C38-835C-C69438BF8880}"/>
          </ac:spMkLst>
        </pc:spChg>
      </pc:sldChg>
      <pc:sldChg chg="add">
        <pc:chgData name="McClung, Zarka" userId="S::zarka.mcclung@ttu.edu::a7256411-3527-4684-8d99-fca6f9fffdc8" providerId="AD" clId="Web-{51318685-8403-2ACE-CC43-8A2620CD7621}" dt="2018-12-05T00:45:09.555" v="1"/>
        <pc:sldMkLst>
          <pc:docMk/>
          <pc:sldMk cId="983239957" sldId="381"/>
        </pc:sldMkLst>
      </pc:sldChg>
      <pc:sldChg chg="add del">
        <pc:chgData name="McClung, Zarka" userId="S::zarka.mcclung@ttu.edu::a7256411-3527-4684-8d99-fca6f9fffdc8" providerId="AD" clId="Web-{51318685-8403-2ACE-CC43-8A2620CD7621}" dt="2018-12-05T02:02:36.489" v="212"/>
        <pc:sldMkLst>
          <pc:docMk/>
          <pc:sldMk cId="1226036893" sldId="382"/>
        </pc:sldMkLst>
      </pc:sldChg>
      <pc:sldChg chg="delSp add del">
        <pc:chgData name="McClung, Zarka" userId="S::zarka.mcclung@ttu.edu::a7256411-3527-4684-8d99-fca6f9fffdc8" providerId="AD" clId="Web-{51318685-8403-2ACE-CC43-8A2620CD7621}" dt="2018-12-05T02:03:44.536" v="226"/>
        <pc:sldMkLst>
          <pc:docMk/>
          <pc:sldMk cId="65318231" sldId="383"/>
        </pc:sldMkLst>
        <pc:spChg chg="del">
          <ac:chgData name="McClung, Zarka" userId="S::zarka.mcclung@ttu.edu::a7256411-3527-4684-8d99-fca6f9fffdc8" providerId="AD" clId="Web-{51318685-8403-2ACE-CC43-8A2620CD7621}" dt="2018-12-05T02:03:25.802" v="221"/>
          <ac:spMkLst>
            <pc:docMk/>
            <pc:sldMk cId="65318231" sldId="383"/>
            <ac:spMk id="7" creationId="{6451743A-B821-43C9-9103-4933B0FCD47A}"/>
          </ac:spMkLst>
        </pc:spChg>
        <pc:spChg chg="del">
          <ac:chgData name="McClung, Zarka" userId="S::zarka.mcclung@ttu.edu::a7256411-3527-4684-8d99-fca6f9fffdc8" providerId="AD" clId="Web-{51318685-8403-2ACE-CC43-8A2620CD7621}" dt="2018-12-05T02:03:25.802" v="220"/>
          <ac:spMkLst>
            <pc:docMk/>
            <pc:sldMk cId="65318231" sldId="383"/>
            <ac:spMk id="8" creationId="{BFB90D9B-3A30-46FB-94BA-85F2F0C78B98}"/>
          </ac:spMkLst>
        </pc:spChg>
        <pc:spChg chg="del">
          <ac:chgData name="McClung, Zarka" userId="S::zarka.mcclung@ttu.edu::a7256411-3527-4684-8d99-fca6f9fffdc8" providerId="AD" clId="Web-{51318685-8403-2ACE-CC43-8A2620CD7621}" dt="2018-12-05T02:03:25.802" v="219"/>
          <ac:spMkLst>
            <pc:docMk/>
            <pc:sldMk cId="65318231" sldId="383"/>
            <ac:spMk id="9" creationId="{FF6EA1CF-636A-4C4B-B9BA-6A800FF57878}"/>
          </ac:spMkLst>
        </pc:spChg>
        <pc:spChg chg="del">
          <ac:chgData name="McClung, Zarka" userId="S::zarka.mcclung@ttu.edu::a7256411-3527-4684-8d99-fca6f9fffdc8" providerId="AD" clId="Web-{51318685-8403-2ACE-CC43-8A2620CD7621}" dt="2018-12-05T02:03:25.802" v="218"/>
          <ac:spMkLst>
            <pc:docMk/>
            <pc:sldMk cId="65318231" sldId="383"/>
            <ac:spMk id="10" creationId="{36C35FF8-2A10-4C75-B2E1-89586E26A535}"/>
          </ac:spMkLst>
        </pc:spChg>
        <pc:spChg chg="del">
          <ac:chgData name="McClung, Zarka" userId="S::zarka.mcclung@ttu.edu::a7256411-3527-4684-8d99-fca6f9fffdc8" providerId="AD" clId="Web-{51318685-8403-2ACE-CC43-8A2620CD7621}" dt="2018-12-05T02:03:25.802" v="217"/>
          <ac:spMkLst>
            <pc:docMk/>
            <pc:sldMk cId="65318231" sldId="383"/>
            <ac:spMk id="11" creationId="{7586ADA0-5F83-4041-A838-5FA6EE7D91FF}"/>
          </ac:spMkLst>
        </pc:spChg>
        <pc:spChg chg="del">
          <ac:chgData name="McClung, Zarka" userId="S::zarka.mcclung@ttu.edu::a7256411-3527-4684-8d99-fca6f9fffdc8" providerId="AD" clId="Web-{51318685-8403-2ACE-CC43-8A2620CD7621}" dt="2018-12-05T02:03:25.802" v="216"/>
          <ac:spMkLst>
            <pc:docMk/>
            <pc:sldMk cId="65318231" sldId="383"/>
            <ac:spMk id="12" creationId="{10CE5AED-FE8E-4F53-881C-3763665534E1}"/>
          </ac:spMkLst>
        </pc:spChg>
        <pc:spChg chg="del">
          <ac:chgData name="McClung, Zarka" userId="S::zarka.mcclung@ttu.edu::a7256411-3527-4684-8d99-fca6f9fffdc8" providerId="AD" clId="Web-{51318685-8403-2ACE-CC43-8A2620CD7621}" dt="2018-12-05T02:03:25.786" v="214"/>
          <ac:spMkLst>
            <pc:docMk/>
            <pc:sldMk cId="65318231" sldId="383"/>
            <ac:spMk id="14" creationId="{755C3681-F8E6-48B0-97E9-522671FCCEC3}"/>
          </ac:spMkLst>
        </pc:spChg>
        <pc:spChg chg="del">
          <ac:chgData name="McClung, Zarka" userId="S::zarka.mcclung@ttu.edu::a7256411-3527-4684-8d99-fca6f9fffdc8" providerId="AD" clId="Web-{51318685-8403-2ACE-CC43-8A2620CD7621}" dt="2018-12-05T02:03:25.786" v="213"/>
          <ac:spMkLst>
            <pc:docMk/>
            <pc:sldMk cId="65318231" sldId="383"/>
            <ac:spMk id="15" creationId="{6A3240C5-ABB0-434F-A926-20A7A1FB569B}"/>
          </ac:spMkLst>
        </pc:spChg>
        <pc:picChg chg="del">
          <ac:chgData name="McClung, Zarka" userId="S::zarka.mcclung@ttu.edu::a7256411-3527-4684-8d99-fca6f9fffdc8" providerId="AD" clId="Web-{51318685-8403-2ACE-CC43-8A2620CD7621}" dt="2018-12-05T02:03:25.802" v="224"/>
          <ac:picMkLst>
            <pc:docMk/>
            <pc:sldMk cId="65318231" sldId="383"/>
            <ac:picMk id="3" creationId="{2E7C5826-D533-4699-AF14-BA17DA8D12D2}"/>
          </ac:picMkLst>
        </pc:picChg>
        <pc:picChg chg="del">
          <ac:chgData name="McClung, Zarka" userId="S::zarka.mcclung@ttu.edu::a7256411-3527-4684-8d99-fca6f9fffdc8" providerId="AD" clId="Web-{51318685-8403-2ACE-CC43-8A2620CD7621}" dt="2018-12-05T02:03:25.802" v="223"/>
          <ac:picMkLst>
            <pc:docMk/>
            <pc:sldMk cId="65318231" sldId="383"/>
            <ac:picMk id="5" creationId="{4A7DC79B-9E64-40A2-9D46-3C1105B24A1D}"/>
          </ac:picMkLst>
        </pc:picChg>
        <pc:picChg chg="del">
          <ac:chgData name="McClung, Zarka" userId="S::zarka.mcclung@ttu.edu::a7256411-3527-4684-8d99-fca6f9fffdc8" providerId="AD" clId="Web-{51318685-8403-2ACE-CC43-8A2620CD7621}" dt="2018-12-05T02:03:25.802" v="222"/>
          <ac:picMkLst>
            <pc:docMk/>
            <pc:sldMk cId="65318231" sldId="383"/>
            <ac:picMk id="6" creationId="{07C761D6-B54C-4B0B-9B52-94653A984D7F}"/>
          </ac:picMkLst>
        </pc:picChg>
        <pc:picChg chg="del">
          <ac:chgData name="McClung, Zarka" userId="S::zarka.mcclung@ttu.edu::a7256411-3527-4684-8d99-fca6f9fffdc8" providerId="AD" clId="Web-{51318685-8403-2ACE-CC43-8A2620CD7621}" dt="2018-12-05T02:03:25.786" v="215"/>
          <ac:picMkLst>
            <pc:docMk/>
            <pc:sldMk cId="65318231" sldId="383"/>
            <ac:picMk id="13" creationId="{320DECE2-24C0-43E7-9B37-E11E444B5B36}"/>
          </ac:picMkLst>
        </pc:picChg>
      </pc:sldChg>
      <pc:sldChg chg="addSp delSp modSp add">
        <pc:chgData name="McClung, Zarka" userId="S::zarka.mcclung@ttu.edu::a7256411-3527-4684-8d99-fca6f9fffdc8" providerId="AD" clId="Web-{51318685-8403-2ACE-CC43-8A2620CD7621}" dt="2018-12-05T01:53:06.941" v="130" actId="14100"/>
        <pc:sldMkLst>
          <pc:docMk/>
          <pc:sldMk cId="544110565" sldId="384"/>
        </pc:sldMkLst>
        <pc:picChg chg="add mod">
          <ac:chgData name="McClung, Zarka" userId="S::zarka.mcclung@ttu.edu::a7256411-3527-4684-8d99-fca6f9fffdc8" providerId="AD" clId="Web-{51318685-8403-2ACE-CC43-8A2620CD7621}" dt="2018-12-05T01:53:06.941" v="130" actId="14100"/>
          <ac:picMkLst>
            <pc:docMk/>
            <pc:sldMk cId="544110565" sldId="384"/>
            <ac:picMk id="2" creationId="{CAA910FD-281B-4297-9A0E-CAB034870812}"/>
          </ac:picMkLst>
        </pc:picChg>
        <pc:picChg chg="del">
          <ac:chgData name="McClung, Zarka" userId="S::zarka.mcclung@ttu.edu::a7256411-3527-4684-8d99-fca6f9fffdc8" providerId="AD" clId="Web-{51318685-8403-2ACE-CC43-8A2620CD7621}" dt="2018-12-05T01:52:45.285" v="124"/>
          <ac:picMkLst>
            <pc:docMk/>
            <pc:sldMk cId="544110565" sldId="384"/>
            <ac:picMk id="5" creationId="{2E56D9B3-99D9-4118-817D-B4EF6CC6D2C8}"/>
          </ac:picMkLst>
        </pc:picChg>
      </pc:sldChg>
      <pc:sldChg chg="addSp delSp modSp add addAnim delAnim modAnim">
        <pc:chgData name="McClung, Zarka" userId="S::zarka.mcclung@ttu.edu::a7256411-3527-4684-8d99-fca6f9fffdc8" providerId="AD" clId="Web-{51318685-8403-2ACE-CC43-8A2620CD7621}" dt="2018-12-05T01:49:04.784" v="123" actId="14100"/>
        <pc:sldMkLst>
          <pc:docMk/>
          <pc:sldMk cId="2051374978" sldId="385"/>
        </pc:sldMkLst>
        <pc:spChg chg="add mod">
          <ac:chgData name="McClung, Zarka" userId="S::zarka.mcclung@ttu.edu::a7256411-3527-4684-8d99-fca6f9fffdc8" providerId="AD" clId="Web-{51318685-8403-2ACE-CC43-8A2620CD7621}" dt="2018-12-05T01:49:04.784" v="123" actId="14100"/>
          <ac:spMkLst>
            <pc:docMk/>
            <pc:sldMk cId="2051374978" sldId="385"/>
            <ac:spMk id="6" creationId="{6AF1D586-14C0-48BD-9AE4-5F7CDAD60A0D}"/>
          </ac:spMkLst>
        </pc:spChg>
        <pc:spChg chg="mod ord">
          <ac:chgData name="McClung, Zarka" userId="S::zarka.mcclung@ttu.edu::a7256411-3527-4684-8d99-fca6f9fffdc8" providerId="AD" clId="Web-{51318685-8403-2ACE-CC43-8A2620CD7621}" dt="2018-12-05T01:46:10.908" v="83" actId="1076"/>
          <ac:spMkLst>
            <pc:docMk/>
            <pc:sldMk cId="2051374978" sldId="385"/>
            <ac:spMk id="9" creationId="{567B3F27-0870-4A33-81EE-15195A67425C}"/>
          </ac:spMkLst>
        </pc:spChg>
        <pc:spChg chg="mod ord">
          <ac:chgData name="McClung, Zarka" userId="S::zarka.mcclung@ttu.edu::a7256411-3527-4684-8d99-fca6f9fffdc8" providerId="AD" clId="Web-{51318685-8403-2ACE-CC43-8A2620CD7621}" dt="2018-12-05T01:42:58.720" v="61" actId="14100"/>
          <ac:spMkLst>
            <pc:docMk/>
            <pc:sldMk cId="2051374978" sldId="385"/>
            <ac:spMk id="10" creationId="{5390DF2E-08B5-4A68-8783-27F69474D5E2}"/>
          </ac:spMkLst>
        </pc:spChg>
        <pc:spChg chg="mod ord">
          <ac:chgData name="McClung, Zarka" userId="S::zarka.mcclung@ttu.edu::a7256411-3527-4684-8d99-fca6f9fffdc8" providerId="AD" clId="Web-{51318685-8403-2ACE-CC43-8A2620CD7621}" dt="2018-12-05T01:46:06.033" v="82" actId="1076"/>
          <ac:spMkLst>
            <pc:docMk/>
            <pc:sldMk cId="2051374978" sldId="385"/>
            <ac:spMk id="11" creationId="{FA2C7824-905B-44DE-8235-A5368A38CC0E}"/>
          </ac:spMkLst>
        </pc:spChg>
        <pc:spChg chg="mod ord">
          <ac:chgData name="McClung, Zarka" userId="S::zarka.mcclung@ttu.edu::a7256411-3527-4684-8d99-fca6f9fffdc8" providerId="AD" clId="Web-{51318685-8403-2ACE-CC43-8A2620CD7621}" dt="2018-12-05T01:47:13.237" v="91" actId="14100"/>
          <ac:spMkLst>
            <pc:docMk/>
            <pc:sldMk cId="2051374978" sldId="385"/>
            <ac:spMk id="12" creationId="{105ACFF6-46B2-4A7F-BA23-72714C127FFC}"/>
          </ac:spMkLst>
        </pc:spChg>
        <pc:spChg chg="mod ord">
          <ac:chgData name="McClung, Zarka" userId="S::zarka.mcclung@ttu.edu::a7256411-3527-4684-8d99-fca6f9fffdc8" providerId="AD" clId="Web-{51318685-8403-2ACE-CC43-8A2620CD7621}" dt="2018-12-05T01:47:21.596" v="92" actId="1076"/>
          <ac:spMkLst>
            <pc:docMk/>
            <pc:sldMk cId="2051374978" sldId="385"/>
            <ac:spMk id="13" creationId="{4DBFDED5-A294-4E28-B61B-BB9C74AEFEA6}"/>
          </ac:spMkLst>
        </pc:spChg>
        <pc:spChg chg="mod">
          <ac:chgData name="McClung, Zarka" userId="S::zarka.mcclung@ttu.edu::a7256411-3527-4684-8d99-fca6f9fffdc8" providerId="AD" clId="Web-{51318685-8403-2ACE-CC43-8A2620CD7621}" dt="2018-12-05T01:39:29.282" v="31" actId="14100"/>
          <ac:spMkLst>
            <pc:docMk/>
            <pc:sldMk cId="2051374978" sldId="385"/>
            <ac:spMk id="14" creationId="{99DE51E7-DE45-4032-B4AE-5963A9D1C26F}"/>
          </ac:spMkLst>
        </pc:spChg>
        <pc:picChg chg="add mod ord">
          <ac:chgData name="McClung, Zarka" userId="S::zarka.mcclung@ttu.edu::a7256411-3527-4684-8d99-fca6f9fffdc8" providerId="AD" clId="Web-{51318685-8403-2ACE-CC43-8A2620CD7621}" dt="2018-12-05T01:45:57.674" v="81" actId="1076"/>
          <ac:picMkLst>
            <pc:docMk/>
            <pc:sldMk cId="2051374978" sldId="385"/>
            <ac:picMk id="2" creationId="{D1FEF94A-21FD-44B8-B785-88987AE14105}"/>
          </ac:picMkLst>
        </pc:picChg>
        <pc:picChg chg="mod modCrop">
          <ac:chgData name="McClung, Zarka" userId="S::zarka.mcclung@ttu.edu::a7256411-3527-4684-8d99-fca6f9fffdc8" providerId="AD" clId="Web-{51318685-8403-2ACE-CC43-8A2620CD7621}" dt="2018-12-05T01:47:59.377" v="93" actId="14100"/>
          <ac:picMkLst>
            <pc:docMk/>
            <pc:sldMk cId="2051374978" sldId="385"/>
            <ac:picMk id="5" creationId="{297BC47B-CA5C-4C89-B90C-1DC52DE96B00}"/>
          </ac:picMkLst>
        </pc:picChg>
        <pc:picChg chg="del">
          <ac:chgData name="McClung, Zarka" userId="S::zarka.mcclung@ttu.edu::a7256411-3527-4684-8d99-fca6f9fffdc8" providerId="AD" clId="Web-{51318685-8403-2ACE-CC43-8A2620CD7621}" dt="2018-12-05T01:38:04.704" v="23"/>
          <ac:picMkLst>
            <pc:docMk/>
            <pc:sldMk cId="2051374978" sldId="385"/>
            <ac:picMk id="7" creationId="{5ACE224E-7E8F-4210-9120-EF2CAC2593DE}"/>
          </ac:picMkLst>
        </pc:picChg>
      </pc:sldChg>
      <pc:sldChg chg="add">
        <pc:chgData name="McClung, Zarka" userId="S::zarka.mcclung@ttu.edu::a7256411-3527-4684-8d99-fca6f9fffdc8" providerId="AD" clId="Web-{51318685-8403-2ACE-CC43-8A2620CD7621}" dt="2018-12-05T00:45:10.102" v="6"/>
        <pc:sldMkLst>
          <pc:docMk/>
          <pc:sldMk cId="2384226152" sldId="386"/>
        </pc:sldMkLst>
      </pc:sldChg>
      <pc:sldChg chg="add">
        <pc:chgData name="McClung, Zarka" userId="S::zarka.mcclung@ttu.edu::a7256411-3527-4684-8d99-fca6f9fffdc8" providerId="AD" clId="Web-{51318685-8403-2ACE-CC43-8A2620CD7621}" dt="2018-12-05T00:45:10.149" v="7"/>
        <pc:sldMkLst>
          <pc:docMk/>
          <pc:sldMk cId="117828944" sldId="387"/>
        </pc:sldMkLst>
      </pc:sldChg>
      <pc:sldChg chg="add">
        <pc:chgData name="McClung, Zarka" userId="S::zarka.mcclung@ttu.edu::a7256411-3527-4684-8d99-fca6f9fffdc8" providerId="AD" clId="Web-{51318685-8403-2ACE-CC43-8A2620CD7621}" dt="2018-12-05T00:45:10.289" v="8"/>
        <pc:sldMkLst>
          <pc:docMk/>
          <pc:sldMk cId="1414264640" sldId="388"/>
        </pc:sldMkLst>
      </pc:sldChg>
      <pc:sldChg chg="addSp delSp modSp new">
        <pc:chgData name="McClung, Zarka" userId="S::zarka.mcclung@ttu.edu::a7256411-3527-4684-8d99-fca6f9fffdc8" providerId="AD" clId="Web-{51318685-8403-2ACE-CC43-8A2620CD7621}" dt="2018-12-05T02:01:27.208" v="204" actId="20577"/>
        <pc:sldMkLst>
          <pc:docMk/>
          <pc:sldMk cId="2505742422" sldId="402"/>
        </pc:sldMkLst>
        <pc:spChg chg="mod">
          <ac:chgData name="McClung, Zarka" userId="S::zarka.mcclung@ttu.edu::a7256411-3527-4684-8d99-fca6f9fffdc8" providerId="AD" clId="Web-{51318685-8403-2ACE-CC43-8A2620CD7621}" dt="2018-12-05T02:01:27.208" v="204" actId="20577"/>
          <ac:spMkLst>
            <pc:docMk/>
            <pc:sldMk cId="2505742422" sldId="402"/>
            <ac:spMk id="2" creationId="{2059902B-084D-4430-8F25-0685D37778F4}"/>
          </ac:spMkLst>
        </pc:spChg>
        <pc:spChg chg="del">
          <ac:chgData name="McClung, Zarka" userId="S::zarka.mcclung@ttu.edu::a7256411-3527-4684-8d99-fca6f9fffdc8" providerId="AD" clId="Web-{51318685-8403-2ACE-CC43-8A2620CD7621}" dt="2018-12-05T01:56:03.785" v="132"/>
          <ac:spMkLst>
            <pc:docMk/>
            <pc:sldMk cId="2505742422" sldId="402"/>
            <ac:spMk id="3" creationId="{28176D1D-794F-4E0F-8961-EAB28678C0FB}"/>
          </ac:spMkLst>
        </pc:spChg>
        <pc:spChg chg="add del mod">
          <ac:chgData name="McClung, Zarka" userId="S::zarka.mcclung@ttu.edu::a7256411-3527-4684-8d99-fca6f9fffdc8" providerId="AD" clId="Web-{51318685-8403-2ACE-CC43-8A2620CD7621}" dt="2018-12-05T01:56:36.207" v="137"/>
          <ac:spMkLst>
            <pc:docMk/>
            <pc:sldMk cId="2505742422" sldId="402"/>
            <ac:spMk id="8" creationId="{52606FD8-D160-4B6E-88B8-E967F01A5F8A}"/>
          </ac:spMkLst>
        </pc:spChg>
        <pc:spChg chg="add mod">
          <ac:chgData name="McClung, Zarka" userId="S::zarka.mcclung@ttu.edu::a7256411-3527-4684-8d99-fca6f9fffdc8" providerId="AD" clId="Web-{51318685-8403-2ACE-CC43-8A2620CD7621}" dt="2018-12-05T02:00:41.536" v="195" actId="1076"/>
          <ac:spMkLst>
            <pc:docMk/>
            <pc:sldMk cId="2505742422" sldId="402"/>
            <ac:spMk id="11" creationId="{75531AB7-B29B-468D-931D-D927BDE5E2A8}"/>
          </ac:spMkLst>
        </pc:spChg>
        <pc:spChg chg="add mod">
          <ac:chgData name="McClung, Zarka" userId="S::zarka.mcclung@ttu.edu::a7256411-3527-4684-8d99-fca6f9fffdc8" providerId="AD" clId="Web-{51318685-8403-2ACE-CC43-8A2620CD7621}" dt="2018-12-05T02:01:08.895" v="202" actId="14100"/>
          <ac:spMkLst>
            <pc:docMk/>
            <pc:sldMk cId="2505742422" sldId="402"/>
            <ac:spMk id="12" creationId="{2D003453-346A-42D7-89E2-07A3722B3C15}"/>
          </ac:spMkLst>
        </pc:spChg>
        <pc:picChg chg="add del mod ord">
          <ac:chgData name="McClung, Zarka" userId="S::zarka.mcclung@ttu.edu::a7256411-3527-4684-8d99-fca6f9fffdc8" providerId="AD" clId="Web-{51318685-8403-2ACE-CC43-8A2620CD7621}" dt="2018-12-05T01:56:14.441" v="136"/>
          <ac:picMkLst>
            <pc:docMk/>
            <pc:sldMk cId="2505742422" sldId="402"/>
            <ac:picMk id="5" creationId="{9C063411-49DE-4E33-A740-A7E234DBAD55}"/>
          </ac:picMkLst>
        </pc:picChg>
        <pc:picChg chg="add mod ord">
          <ac:chgData name="McClung, Zarka" userId="S::zarka.mcclung@ttu.edu::a7256411-3527-4684-8d99-fca6f9fffdc8" providerId="AD" clId="Web-{51318685-8403-2ACE-CC43-8A2620CD7621}" dt="2018-12-05T02:00:36.942" v="194" actId="1076"/>
          <ac:picMkLst>
            <pc:docMk/>
            <pc:sldMk cId="2505742422" sldId="402"/>
            <ac:picMk id="9" creationId="{08D7F31F-CFBD-473E-83E6-CB04D4B424D8}"/>
          </ac:picMkLst>
        </pc:picChg>
      </pc:sldChg>
      <pc:sldChg chg="new del">
        <pc:chgData name="McClung, Zarka" userId="S::zarka.mcclung@ttu.edu::a7256411-3527-4684-8d99-fca6f9fffdc8" providerId="AD" clId="Web-{51318685-8403-2ACE-CC43-8A2620CD7621}" dt="2018-12-05T02:01:58.708" v="207"/>
        <pc:sldMkLst>
          <pc:docMk/>
          <pc:sldMk cId="1015333384" sldId="403"/>
        </pc:sldMkLst>
      </pc:sldChg>
      <pc:sldChg chg="add ord replId addAnim modAnim">
        <pc:chgData name="McClung, Zarka" userId="S::zarka.mcclung@ttu.edu::a7256411-3527-4684-8d99-fca6f9fffdc8" providerId="AD" clId="Web-{51318685-8403-2ACE-CC43-8A2620CD7621}" dt="2018-12-05T02:15:35.820" v="307"/>
        <pc:sldMkLst>
          <pc:docMk/>
          <pc:sldMk cId="1681076068" sldId="403"/>
        </pc:sldMkLst>
      </pc:sldChg>
      <pc:sldChg chg="add ord replId">
        <pc:chgData name="McClung, Zarka" userId="S::zarka.mcclung@ttu.edu::a7256411-3527-4684-8d99-fca6f9fffdc8" providerId="AD" clId="Web-{51318685-8403-2ACE-CC43-8A2620CD7621}" dt="2018-12-05T02:02:34.599" v="211"/>
        <pc:sldMkLst>
          <pc:docMk/>
          <pc:sldMk cId="1691662150" sldId="404"/>
        </pc:sldMkLst>
      </pc:sldChg>
      <pc:sldChg chg="addSp delSp modSp new">
        <pc:chgData name="McClung, Zarka" userId="S::zarka.mcclung@ttu.edu::a7256411-3527-4684-8d99-fca6f9fffdc8" providerId="AD" clId="Web-{51318685-8403-2ACE-CC43-8A2620CD7621}" dt="2018-12-05T02:12:13.741" v="289" actId="1076"/>
        <pc:sldMkLst>
          <pc:docMk/>
          <pc:sldMk cId="3555063645" sldId="405"/>
        </pc:sldMkLst>
        <pc:spChg chg="mod">
          <ac:chgData name="McClung, Zarka" userId="S::zarka.mcclung@ttu.edu::a7256411-3527-4684-8d99-fca6f9fffdc8" providerId="AD" clId="Web-{51318685-8403-2ACE-CC43-8A2620CD7621}" dt="2018-12-05T02:04:59.661" v="236" actId="20577"/>
          <ac:spMkLst>
            <pc:docMk/>
            <pc:sldMk cId="3555063645" sldId="405"/>
            <ac:spMk id="2" creationId="{040829F0-4E3A-4C5A-8E2B-825E479E38C1}"/>
          </ac:spMkLst>
        </pc:spChg>
        <pc:spChg chg="del">
          <ac:chgData name="McClung, Zarka" userId="S::zarka.mcclung@ttu.edu::a7256411-3527-4684-8d99-fca6f9fffdc8" providerId="AD" clId="Web-{51318685-8403-2ACE-CC43-8A2620CD7621}" dt="2018-12-05T02:04:42.677" v="230"/>
          <ac:spMkLst>
            <pc:docMk/>
            <pc:sldMk cId="3555063645" sldId="405"/>
            <ac:spMk id="3" creationId="{E1D4D828-89EF-4D93-A4FD-15FFE39721AA}"/>
          </ac:spMkLst>
        </pc:spChg>
        <pc:spChg chg="add mod">
          <ac:chgData name="McClung, Zarka" userId="S::zarka.mcclung@ttu.edu::a7256411-3527-4684-8d99-fca6f9fffdc8" providerId="AD" clId="Web-{51318685-8403-2ACE-CC43-8A2620CD7621}" dt="2018-12-05T02:07:43.209" v="243" actId="14100"/>
          <ac:spMkLst>
            <pc:docMk/>
            <pc:sldMk cId="3555063645" sldId="405"/>
            <ac:spMk id="7" creationId="{2F87E0DF-5E3B-4FDD-A665-EAC4D49179B0}"/>
          </ac:spMkLst>
        </pc:spChg>
        <pc:spChg chg="add mod">
          <ac:chgData name="McClung, Zarka" userId="S::zarka.mcclung@ttu.edu::a7256411-3527-4684-8d99-fca6f9fffdc8" providerId="AD" clId="Web-{51318685-8403-2ACE-CC43-8A2620CD7621}" dt="2018-12-05T02:11:01.178" v="276" actId="20577"/>
          <ac:spMkLst>
            <pc:docMk/>
            <pc:sldMk cId="3555063645" sldId="405"/>
            <ac:spMk id="8" creationId="{153EA668-0B81-4613-B888-D894582F7248}"/>
          </ac:spMkLst>
        </pc:spChg>
        <pc:spChg chg="add mod">
          <ac:chgData name="McClung, Zarka" userId="S::zarka.mcclung@ttu.edu::a7256411-3527-4684-8d99-fca6f9fffdc8" providerId="AD" clId="Web-{51318685-8403-2ACE-CC43-8A2620CD7621}" dt="2018-12-05T02:12:13.741" v="289" actId="1076"/>
          <ac:spMkLst>
            <pc:docMk/>
            <pc:sldMk cId="3555063645" sldId="405"/>
            <ac:spMk id="9" creationId="{C299D487-90BB-4670-B421-AB21841B8A30}"/>
          </ac:spMkLst>
        </pc:spChg>
        <pc:picChg chg="add mod ord">
          <ac:chgData name="McClung, Zarka" userId="S::zarka.mcclung@ttu.edu::a7256411-3527-4684-8d99-fca6f9fffdc8" providerId="AD" clId="Web-{51318685-8403-2ACE-CC43-8A2620CD7621}" dt="2018-12-05T02:07:48.584" v="244" actId="1076"/>
          <ac:picMkLst>
            <pc:docMk/>
            <pc:sldMk cId="3555063645" sldId="405"/>
            <ac:picMk id="5" creationId="{BE96D3C0-AEDF-46C2-B072-68BEC11786AB}"/>
          </ac:picMkLst>
        </pc:picChg>
      </pc:sldChg>
    </pc:docChg>
  </pc:docChgLst>
  <pc:docChgLst>
    <pc:chgData name="Eakerns, Zachary" userId="S::zachary.eakerns@ttu.edu::f13e326a-83f9-4bab-9706-f5d04955d1f3" providerId="AD" clId="Web-{EDC3A39F-B6C2-535A-CA68-B142623915E8}"/>
    <pc:docChg chg="addSld modSld sldOrd">
      <pc:chgData name="Eakerns, Zachary" userId="S::zachary.eakerns@ttu.edu::f13e326a-83f9-4bab-9706-f5d04955d1f3" providerId="AD" clId="Web-{EDC3A39F-B6C2-535A-CA68-B142623915E8}" dt="2018-12-04T23:37:22.111" v="115" actId="20577"/>
      <pc:docMkLst>
        <pc:docMk/>
      </pc:docMkLst>
      <pc:sldChg chg="addSp delSp modSp">
        <pc:chgData name="Eakerns, Zachary" userId="S::zachary.eakerns@ttu.edu::f13e326a-83f9-4bab-9706-f5d04955d1f3" providerId="AD" clId="Web-{EDC3A39F-B6C2-535A-CA68-B142623915E8}" dt="2018-12-04T23:17:49.284" v="41"/>
        <pc:sldMkLst>
          <pc:docMk/>
          <pc:sldMk cId="1139438409" sldId="286"/>
        </pc:sldMkLst>
        <pc:spChg chg="add del mod">
          <ac:chgData name="Eakerns, Zachary" userId="S::zachary.eakerns@ttu.edu::f13e326a-83f9-4bab-9706-f5d04955d1f3" providerId="AD" clId="Web-{EDC3A39F-B6C2-535A-CA68-B142623915E8}" dt="2018-12-04T23:17:49.284" v="41"/>
          <ac:spMkLst>
            <pc:docMk/>
            <pc:sldMk cId="1139438409" sldId="286"/>
            <ac:spMk id="3" creationId="{C25E1521-AA0A-4BAD-A976-0ABBE676DD34}"/>
          </ac:spMkLst>
        </pc:spChg>
        <pc:spChg chg="add del">
          <ac:chgData name="Eakerns, Zachary" userId="S::zachary.eakerns@ttu.edu::f13e326a-83f9-4bab-9706-f5d04955d1f3" providerId="AD" clId="Web-{EDC3A39F-B6C2-535A-CA68-B142623915E8}" dt="2018-12-04T23:17:29.534" v="38"/>
          <ac:spMkLst>
            <pc:docMk/>
            <pc:sldMk cId="1139438409" sldId="286"/>
            <ac:spMk id="4" creationId="{B89F0172-7187-40CD-A936-36255E35335A}"/>
          </ac:spMkLst>
        </pc:spChg>
        <pc:spChg chg="add del">
          <ac:chgData name="Eakerns, Zachary" userId="S::zachary.eakerns@ttu.edu::f13e326a-83f9-4bab-9706-f5d04955d1f3" providerId="AD" clId="Web-{EDC3A39F-B6C2-535A-CA68-B142623915E8}" dt="2018-12-04T23:17:47.174" v="40"/>
          <ac:spMkLst>
            <pc:docMk/>
            <pc:sldMk cId="1139438409" sldId="286"/>
            <ac:spMk id="13" creationId="{FEBCA49A-F0E6-4128-A85F-EAD35DAAB8A3}"/>
          </ac:spMkLst>
        </pc:spChg>
      </pc:sldChg>
      <pc:sldChg chg="modSp">
        <pc:chgData name="Eakerns, Zachary" userId="S::zachary.eakerns@ttu.edu::f13e326a-83f9-4bab-9706-f5d04955d1f3" providerId="AD" clId="Web-{EDC3A39F-B6C2-535A-CA68-B142623915E8}" dt="2018-12-04T23:37:16.376" v="113" actId="20577"/>
        <pc:sldMkLst>
          <pc:docMk/>
          <pc:sldMk cId="4183764127" sldId="357"/>
        </pc:sldMkLst>
        <pc:spChg chg="mod">
          <ac:chgData name="Eakerns, Zachary" userId="S::zachary.eakerns@ttu.edu::f13e326a-83f9-4bab-9706-f5d04955d1f3" providerId="AD" clId="Web-{EDC3A39F-B6C2-535A-CA68-B142623915E8}" dt="2018-12-04T23:37:16.376" v="113" actId="20577"/>
          <ac:spMkLst>
            <pc:docMk/>
            <pc:sldMk cId="4183764127" sldId="357"/>
            <ac:spMk id="3" creationId="{CAE3E53E-FAB4-4C13-9C7F-9FE13DFDFE0B}"/>
          </ac:spMkLst>
        </pc:spChg>
      </pc:sldChg>
      <pc:sldChg chg="addSp delSp modSp">
        <pc:chgData name="Eakerns, Zachary" userId="S::zachary.eakerns@ttu.edu::f13e326a-83f9-4bab-9706-f5d04955d1f3" providerId="AD" clId="Web-{EDC3A39F-B6C2-535A-CA68-B142623915E8}" dt="2018-12-04T23:18:19.674" v="51" actId="20577"/>
        <pc:sldMkLst>
          <pc:docMk/>
          <pc:sldMk cId="3561255027" sldId="375"/>
        </pc:sldMkLst>
        <pc:spChg chg="add del">
          <ac:chgData name="Eakerns, Zachary" userId="S::zachary.eakerns@ttu.edu::f13e326a-83f9-4bab-9706-f5d04955d1f3" providerId="AD" clId="Web-{EDC3A39F-B6C2-535A-CA68-B142623915E8}" dt="2018-12-04T23:17:16.924" v="35"/>
          <ac:spMkLst>
            <pc:docMk/>
            <pc:sldMk cId="3561255027" sldId="375"/>
            <ac:spMk id="3" creationId="{CFBF8D42-1FF6-47F0-A7A2-8F330A9D5C94}"/>
          </ac:spMkLst>
        </pc:spChg>
        <pc:spChg chg="add mod">
          <ac:chgData name="Eakerns, Zachary" userId="S::zachary.eakerns@ttu.edu::f13e326a-83f9-4bab-9706-f5d04955d1f3" providerId="AD" clId="Web-{EDC3A39F-B6C2-535A-CA68-B142623915E8}" dt="2018-12-04T23:18:19.674" v="51" actId="20577"/>
          <ac:spMkLst>
            <pc:docMk/>
            <pc:sldMk cId="3561255027" sldId="375"/>
            <ac:spMk id="7" creationId="{EC9DF0BF-1CFC-4A30-B067-0A753E47DDE6}"/>
          </ac:spMkLst>
        </pc:spChg>
      </pc:sldChg>
      <pc:sldChg chg="addSp delSp modSp">
        <pc:chgData name="Eakerns, Zachary" userId="S::zachary.eakerns@ttu.edu::f13e326a-83f9-4bab-9706-f5d04955d1f3" providerId="AD" clId="Web-{EDC3A39F-B6C2-535A-CA68-B142623915E8}" dt="2018-12-04T23:18:16.925" v="49" actId="20577"/>
        <pc:sldMkLst>
          <pc:docMk/>
          <pc:sldMk cId="1522957069" sldId="377"/>
        </pc:sldMkLst>
        <pc:spChg chg="add del mod">
          <ac:chgData name="Eakerns, Zachary" userId="S::zachary.eakerns@ttu.edu::f13e326a-83f9-4bab-9706-f5d04955d1f3" providerId="AD" clId="Web-{EDC3A39F-B6C2-535A-CA68-B142623915E8}" dt="2018-12-04T23:18:00.893" v="44"/>
          <ac:spMkLst>
            <pc:docMk/>
            <pc:sldMk cId="1522957069" sldId="377"/>
            <ac:spMk id="3" creationId="{6551426F-19AE-4EEC-A7E4-F49B02718AD1}"/>
          </ac:spMkLst>
        </pc:spChg>
        <pc:spChg chg="add mod">
          <ac:chgData name="Eakerns, Zachary" userId="S::zachary.eakerns@ttu.edu::f13e326a-83f9-4bab-9706-f5d04955d1f3" providerId="AD" clId="Web-{EDC3A39F-B6C2-535A-CA68-B142623915E8}" dt="2018-12-04T23:18:16.925" v="49" actId="20577"/>
          <ac:spMkLst>
            <pc:docMk/>
            <pc:sldMk cId="1522957069" sldId="377"/>
            <ac:spMk id="6" creationId="{EC9DF0BF-1CFC-4A30-B067-0A753E47DDE6}"/>
          </ac:spMkLst>
        </pc:spChg>
      </pc:sldChg>
      <pc:sldChg chg="addSp delSp modSp add replId">
        <pc:chgData name="Eakerns, Zachary" userId="S::zachary.eakerns@ttu.edu::f13e326a-83f9-4bab-9706-f5d04955d1f3" providerId="AD" clId="Web-{EDC3A39F-B6C2-535A-CA68-B142623915E8}" dt="2018-12-04T23:20:37.471" v="72" actId="14100"/>
        <pc:sldMkLst>
          <pc:docMk/>
          <pc:sldMk cId="2675955187" sldId="378"/>
        </pc:sldMkLst>
        <pc:spChg chg="add del mod">
          <ac:chgData name="Eakerns, Zachary" userId="S::zachary.eakerns@ttu.edu::f13e326a-83f9-4bab-9706-f5d04955d1f3" providerId="AD" clId="Web-{EDC3A39F-B6C2-535A-CA68-B142623915E8}" dt="2018-12-04T23:19:44.159" v="54"/>
          <ac:spMkLst>
            <pc:docMk/>
            <pc:sldMk cId="2675955187" sldId="378"/>
            <ac:spMk id="5" creationId="{5517F7F8-2BAE-4A3D-A8A7-7DA40FC81775}"/>
          </ac:spMkLst>
        </pc:spChg>
        <pc:spChg chg="add mod">
          <ac:chgData name="Eakerns, Zachary" userId="S::zachary.eakerns@ttu.edu::f13e326a-83f9-4bab-9706-f5d04955d1f3" providerId="AD" clId="Web-{EDC3A39F-B6C2-535A-CA68-B142623915E8}" dt="2018-12-04T23:18:11.159" v="46" actId="20577"/>
          <ac:spMkLst>
            <pc:docMk/>
            <pc:sldMk cId="2675955187" sldId="378"/>
            <ac:spMk id="8" creationId="{EC9DF0BF-1CFC-4A30-B067-0A753E47DDE6}"/>
          </ac:spMkLst>
        </pc:spChg>
        <pc:picChg chg="add mod ord">
          <ac:chgData name="Eakerns, Zachary" userId="S::zachary.eakerns@ttu.edu::f13e326a-83f9-4bab-9706-f5d04955d1f3" providerId="AD" clId="Web-{EDC3A39F-B6C2-535A-CA68-B142623915E8}" dt="2018-12-04T23:20:37.471" v="72" actId="14100"/>
          <ac:picMkLst>
            <pc:docMk/>
            <pc:sldMk cId="2675955187" sldId="378"/>
            <ac:picMk id="6" creationId="{D3BA6260-2E3C-4550-8065-12A6AA34F2ED}"/>
          </ac:picMkLst>
        </pc:picChg>
        <pc:picChg chg="del">
          <ac:chgData name="Eakerns, Zachary" userId="S::zachary.eakerns@ttu.edu::f13e326a-83f9-4bab-9706-f5d04955d1f3" providerId="AD" clId="Web-{EDC3A39F-B6C2-535A-CA68-B142623915E8}" dt="2018-12-04T23:14:55.393" v="2"/>
          <ac:picMkLst>
            <pc:docMk/>
            <pc:sldMk cId="2675955187" sldId="378"/>
            <ac:picMk id="7" creationId="{D0A0768C-6524-4AC7-9AA9-576109170CF1}"/>
          </ac:picMkLst>
        </pc:picChg>
        <pc:picChg chg="add mod">
          <ac:chgData name="Eakerns, Zachary" userId="S::zachary.eakerns@ttu.edu::f13e326a-83f9-4bab-9706-f5d04955d1f3" providerId="AD" clId="Web-{EDC3A39F-B6C2-535A-CA68-B142623915E8}" dt="2018-12-04T23:20:33.690" v="71" actId="14100"/>
          <ac:picMkLst>
            <pc:docMk/>
            <pc:sldMk cId="2675955187" sldId="378"/>
            <ac:picMk id="10" creationId="{7DAC5867-21A1-4ACE-9A05-65BDF230CB99}"/>
          </ac:picMkLst>
        </pc:picChg>
      </pc:sldChg>
      <pc:sldChg chg="delSp modSp add ord replId delAnim">
        <pc:chgData name="Eakerns, Zachary" userId="S::zachary.eakerns@ttu.edu::f13e326a-83f9-4bab-9706-f5d04955d1f3" providerId="AD" clId="Web-{EDC3A39F-B6C2-535A-CA68-B142623915E8}" dt="2018-12-04T23:35:50.361" v="110" actId="1076"/>
        <pc:sldMkLst>
          <pc:docMk/>
          <pc:sldMk cId="2425896479" sldId="379"/>
        </pc:sldMkLst>
        <pc:spChg chg="mod">
          <ac:chgData name="Eakerns, Zachary" userId="S::zachary.eakerns@ttu.edu::f13e326a-83f9-4bab-9706-f5d04955d1f3" providerId="AD" clId="Web-{EDC3A39F-B6C2-535A-CA68-B142623915E8}" dt="2018-12-04T23:35:50.361" v="110" actId="1076"/>
          <ac:spMkLst>
            <pc:docMk/>
            <pc:sldMk cId="2425896479" sldId="379"/>
            <ac:spMk id="2" creationId="{4960453E-A51F-4491-8CE4-47C20C8743DE}"/>
          </ac:spMkLst>
        </pc:spChg>
        <pc:spChg chg="mod">
          <ac:chgData name="Eakerns, Zachary" userId="S::zachary.eakerns@ttu.edu::f13e326a-83f9-4bab-9706-f5d04955d1f3" providerId="AD" clId="Web-{EDC3A39F-B6C2-535A-CA68-B142623915E8}" dt="2018-12-04T23:35:17.861" v="104" actId="1076"/>
          <ac:spMkLst>
            <pc:docMk/>
            <pc:sldMk cId="2425896479" sldId="379"/>
            <ac:spMk id="3" creationId="{F77CBE09-0FFD-4C88-92AB-47B7F2BBF34F}"/>
          </ac:spMkLst>
        </pc:spChg>
        <pc:spChg chg="del">
          <ac:chgData name="Eakerns, Zachary" userId="S::zachary.eakerns@ttu.edu::f13e326a-83f9-4bab-9706-f5d04955d1f3" providerId="AD" clId="Web-{EDC3A39F-B6C2-535A-CA68-B142623915E8}" dt="2018-12-04T23:31:03.939" v="76"/>
          <ac:spMkLst>
            <pc:docMk/>
            <pc:sldMk cId="2425896479" sldId="379"/>
            <ac:spMk id="8" creationId="{C5DC64DF-9755-45DA-804C-9DDF6540B52C}"/>
          </ac:spMkLst>
        </pc:spChg>
        <pc:spChg chg="del">
          <ac:chgData name="Eakerns, Zachary" userId="S::zachary.eakerns@ttu.edu::f13e326a-83f9-4bab-9706-f5d04955d1f3" providerId="AD" clId="Web-{EDC3A39F-B6C2-535A-CA68-B142623915E8}" dt="2018-12-04T23:31:05.048" v="77"/>
          <ac:spMkLst>
            <pc:docMk/>
            <pc:sldMk cId="2425896479" sldId="379"/>
            <ac:spMk id="10" creationId="{1D61126E-06D7-4197-8FE8-E9C4DDBC2DD2}"/>
          </ac:spMkLst>
        </pc:spChg>
        <pc:spChg chg="del">
          <ac:chgData name="Eakerns, Zachary" userId="S::zachary.eakerns@ttu.edu::f13e326a-83f9-4bab-9706-f5d04955d1f3" providerId="AD" clId="Web-{EDC3A39F-B6C2-535A-CA68-B142623915E8}" dt="2018-12-04T23:31:06.298" v="78"/>
          <ac:spMkLst>
            <pc:docMk/>
            <pc:sldMk cId="2425896479" sldId="379"/>
            <ac:spMk id="12" creationId="{944A2191-A6D5-438A-A6DF-9C0B9BB6C767}"/>
          </ac:spMkLst>
        </pc:spChg>
        <pc:picChg chg="del">
          <ac:chgData name="Eakerns, Zachary" userId="S::zachary.eakerns@ttu.edu::f13e326a-83f9-4bab-9706-f5d04955d1f3" providerId="AD" clId="Web-{EDC3A39F-B6C2-535A-CA68-B142623915E8}" dt="2018-12-04T23:31:01.408" v="75"/>
          <ac:picMkLst>
            <pc:docMk/>
            <pc:sldMk cId="2425896479" sldId="379"/>
            <ac:picMk id="5" creationId="{17B7E9D5-DD1A-42E1-A0B5-59C2D108C743}"/>
          </ac:picMkLst>
        </pc:picChg>
      </pc:sldChg>
    </pc:docChg>
  </pc:docChgLst>
  <pc:docChgLst>
    <pc:chgData name="Eakerns, Zachary" userId="S::zachary.eakerns@ttu.edu::f13e326a-83f9-4bab-9706-f5d04955d1f3" providerId="AD" clId="Web-{E49E7BA7-AAF1-1784-4882-92FE00E8445A}"/>
    <pc:docChg chg="delSld modSld">
      <pc:chgData name="Eakerns, Zachary" userId="S::zachary.eakerns@ttu.edu::f13e326a-83f9-4bab-9706-f5d04955d1f3" providerId="AD" clId="Web-{E49E7BA7-AAF1-1784-4882-92FE00E8445A}" dt="2018-11-07T02:16:28.788" v="450"/>
      <pc:docMkLst>
        <pc:docMk/>
      </pc:docMkLst>
      <pc:sldChg chg="modSp">
        <pc:chgData name="Eakerns, Zachary" userId="S::zachary.eakerns@ttu.edu::f13e326a-83f9-4bab-9706-f5d04955d1f3" providerId="AD" clId="Web-{E49E7BA7-AAF1-1784-4882-92FE00E8445A}" dt="2018-11-07T01:58:19.669" v="6" actId="20577"/>
        <pc:sldMkLst>
          <pc:docMk/>
          <pc:sldMk cId="109857222" sldId="256"/>
        </pc:sldMkLst>
        <pc:spChg chg="mod">
          <ac:chgData name="Eakerns, Zachary" userId="S::zachary.eakerns@ttu.edu::f13e326a-83f9-4bab-9706-f5d04955d1f3" providerId="AD" clId="Web-{E49E7BA7-AAF1-1784-4882-92FE00E8445A}" dt="2018-11-07T01:58:19.669" v="6" actId="20577"/>
          <ac:spMkLst>
            <pc:docMk/>
            <pc:sldMk cId="109857222" sldId="256"/>
            <ac:spMk id="3" creationId="{00000000-0000-0000-0000-000000000000}"/>
          </ac:spMkLst>
        </pc:spChg>
      </pc:sldChg>
      <pc:sldChg chg="delSp">
        <pc:chgData name="Eakerns, Zachary" userId="S::zachary.eakerns@ttu.edu::f13e326a-83f9-4bab-9706-f5d04955d1f3" providerId="AD" clId="Web-{E49E7BA7-AAF1-1784-4882-92FE00E8445A}" dt="2018-11-07T02:16:27.085" v="449"/>
        <pc:sldMkLst>
          <pc:docMk/>
          <pc:sldMk cId="2504347316" sldId="279"/>
        </pc:sldMkLst>
        <pc:picChg chg="del">
          <ac:chgData name="Eakerns, Zachary" userId="S::zachary.eakerns@ttu.edu::f13e326a-83f9-4bab-9706-f5d04955d1f3" providerId="AD" clId="Web-{E49E7BA7-AAF1-1784-4882-92FE00E8445A}" dt="2018-11-07T02:16:27.085" v="449"/>
          <ac:picMkLst>
            <pc:docMk/>
            <pc:sldMk cId="2504347316" sldId="279"/>
            <ac:picMk id="5" creationId="{27D3B619-2699-4CFA-95AE-A2D8C0D832E3}"/>
          </ac:picMkLst>
        </pc:picChg>
      </pc:sldChg>
      <pc:sldChg chg="delSp">
        <pc:chgData name="Eakerns, Zachary" userId="S::zachary.eakerns@ttu.edu::f13e326a-83f9-4bab-9706-f5d04955d1f3" providerId="AD" clId="Web-{E49E7BA7-AAF1-1784-4882-92FE00E8445A}" dt="2018-11-07T02:16:28.788" v="450"/>
        <pc:sldMkLst>
          <pc:docMk/>
          <pc:sldMk cId="1836414708" sldId="280"/>
        </pc:sldMkLst>
        <pc:picChg chg="del">
          <ac:chgData name="Eakerns, Zachary" userId="S::zachary.eakerns@ttu.edu::f13e326a-83f9-4bab-9706-f5d04955d1f3" providerId="AD" clId="Web-{E49E7BA7-AAF1-1784-4882-92FE00E8445A}" dt="2018-11-07T02:16:28.788" v="450"/>
          <ac:picMkLst>
            <pc:docMk/>
            <pc:sldMk cId="1836414708" sldId="280"/>
            <ac:picMk id="3" creationId="{B74EE350-5E1B-41BE-AC8D-2A3E1ABA7867}"/>
          </ac:picMkLst>
        </pc:picChg>
      </pc:sldChg>
      <pc:sldChg chg="delSp">
        <pc:chgData name="Eakerns, Zachary" userId="S::zachary.eakerns@ttu.edu::f13e326a-83f9-4bab-9706-f5d04955d1f3" providerId="AD" clId="Web-{E49E7BA7-AAF1-1784-4882-92FE00E8445A}" dt="2018-11-07T02:16:25.007" v="448"/>
        <pc:sldMkLst>
          <pc:docMk/>
          <pc:sldMk cId="656187332" sldId="281"/>
        </pc:sldMkLst>
        <pc:picChg chg="del">
          <ac:chgData name="Eakerns, Zachary" userId="S::zachary.eakerns@ttu.edu::f13e326a-83f9-4bab-9706-f5d04955d1f3" providerId="AD" clId="Web-{E49E7BA7-AAF1-1784-4882-92FE00E8445A}" dt="2018-11-07T02:16:25.007" v="448"/>
          <ac:picMkLst>
            <pc:docMk/>
            <pc:sldMk cId="656187332" sldId="281"/>
            <ac:picMk id="5" creationId="{8E21CC5B-61B5-4A5D-9801-9B4407C394D0}"/>
          </ac:picMkLst>
        </pc:picChg>
      </pc:sldChg>
      <pc:sldChg chg="addSp delSp modSp addAnim delAnim modAnim">
        <pc:chgData name="Eakerns, Zachary" userId="S::zachary.eakerns@ttu.edu::f13e326a-83f9-4bab-9706-f5d04955d1f3" providerId="AD" clId="Web-{E49E7BA7-AAF1-1784-4882-92FE00E8445A}" dt="2018-11-07T02:15:41.818" v="441"/>
        <pc:sldMkLst>
          <pc:docMk/>
          <pc:sldMk cId="1139438409" sldId="286"/>
        </pc:sldMkLst>
        <pc:spChg chg="mod">
          <ac:chgData name="Eakerns, Zachary" userId="S::zachary.eakerns@ttu.edu::f13e326a-83f9-4bab-9706-f5d04955d1f3" providerId="AD" clId="Web-{E49E7BA7-AAF1-1784-4882-92FE00E8445A}" dt="2018-11-07T02:12:04.489" v="375" actId="20577"/>
          <ac:spMkLst>
            <pc:docMk/>
            <pc:sldMk cId="1139438409" sldId="286"/>
            <ac:spMk id="2" creationId="{149C0CC6-A28B-4888-A567-6C686CA759F9}"/>
          </ac:spMkLst>
        </pc:spChg>
        <pc:spChg chg="add del mod">
          <ac:chgData name="Eakerns, Zachary" userId="S::zachary.eakerns@ttu.edu::f13e326a-83f9-4bab-9706-f5d04955d1f3" providerId="AD" clId="Web-{E49E7BA7-AAF1-1784-4882-92FE00E8445A}" dt="2018-11-07T02:12:24.489" v="384"/>
          <ac:spMkLst>
            <pc:docMk/>
            <pc:sldMk cId="1139438409" sldId="286"/>
            <ac:spMk id="4" creationId="{98B46C87-DA1B-44CE-BB05-5820EA2B500F}"/>
          </ac:spMkLst>
        </pc:spChg>
        <pc:spChg chg="del">
          <ac:chgData name="Eakerns, Zachary" userId="S::zachary.eakerns@ttu.edu::f13e326a-83f9-4bab-9706-f5d04955d1f3" providerId="AD" clId="Web-{E49E7BA7-AAF1-1784-4882-92FE00E8445A}" dt="2018-11-07T02:12:10.911" v="380"/>
          <ac:spMkLst>
            <pc:docMk/>
            <pc:sldMk cId="1139438409" sldId="286"/>
            <ac:spMk id="13" creationId="{4D5F658A-FACC-4E99-88FB-58248297AF3D}"/>
          </ac:spMkLst>
        </pc:spChg>
        <pc:spChg chg="del">
          <ac:chgData name="Eakerns, Zachary" userId="S::zachary.eakerns@ttu.edu::f13e326a-83f9-4bab-9706-f5d04955d1f3" providerId="AD" clId="Web-{E49E7BA7-AAF1-1784-4882-92FE00E8445A}" dt="2018-11-07T02:12:10.911" v="379"/>
          <ac:spMkLst>
            <pc:docMk/>
            <pc:sldMk cId="1139438409" sldId="286"/>
            <ac:spMk id="14" creationId="{E9BA61FD-E44D-42E0-B449-596E45E33DE2}"/>
          </ac:spMkLst>
        </pc:spChg>
        <pc:spChg chg="del">
          <ac:chgData name="Eakerns, Zachary" userId="S::zachary.eakerns@ttu.edu::f13e326a-83f9-4bab-9706-f5d04955d1f3" providerId="AD" clId="Web-{E49E7BA7-AAF1-1784-4882-92FE00E8445A}" dt="2018-11-07T02:12:10.911" v="378"/>
          <ac:spMkLst>
            <pc:docMk/>
            <pc:sldMk cId="1139438409" sldId="286"/>
            <ac:spMk id="15" creationId="{5515BB99-638C-4E07-A55B-D7B2C2D52B91}"/>
          </ac:spMkLst>
        </pc:spChg>
        <pc:spChg chg="add mod">
          <ac:chgData name="Eakerns, Zachary" userId="S::zachary.eakerns@ttu.edu::f13e326a-83f9-4bab-9706-f5d04955d1f3" providerId="AD" clId="Web-{E49E7BA7-AAF1-1784-4882-92FE00E8445A}" dt="2018-11-07T02:15:19.833" v="434" actId="1076"/>
          <ac:spMkLst>
            <pc:docMk/>
            <pc:sldMk cId="1139438409" sldId="286"/>
            <ac:spMk id="16" creationId="{3945402C-B214-4321-85C6-A26A27C09B51}"/>
          </ac:spMkLst>
        </pc:spChg>
        <pc:spChg chg="add mod">
          <ac:chgData name="Eakerns, Zachary" userId="S::zachary.eakerns@ttu.edu::f13e326a-83f9-4bab-9706-f5d04955d1f3" providerId="AD" clId="Web-{E49E7BA7-AAF1-1784-4882-92FE00E8445A}" dt="2018-11-07T02:15:05.755" v="420" actId="1076"/>
          <ac:spMkLst>
            <pc:docMk/>
            <pc:sldMk cId="1139438409" sldId="286"/>
            <ac:spMk id="17" creationId="{829095BC-4E03-4064-B8C3-5E5F7C2A574F}"/>
          </ac:spMkLst>
        </pc:spChg>
        <pc:picChg chg="del">
          <ac:chgData name="Eakerns, Zachary" userId="S::zachary.eakerns@ttu.edu::f13e326a-83f9-4bab-9706-f5d04955d1f3" providerId="AD" clId="Web-{E49E7BA7-AAF1-1784-4882-92FE00E8445A}" dt="2018-11-07T02:12:10.958" v="383"/>
          <ac:picMkLst>
            <pc:docMk/>
            <pc:sldMk cId="1139438409" sldId="286"/>
            <ac:picMk id="6" creationId="{9D1FEE41-1DDA-4590-8589-1D2E105DCD4B}"/>
          </ac:picMkLst>
        </pc:picChg>
        <pc:picChg chg="add mod ord">
          <ac:chgData name="Eakerns, Zachary" userId="S::zachary.eakerns@ttu.edu::f13e326a-83f9-4bab-9706-f5d04955d1f3" providerId="AD" clId="Web-{E49E7BA7-AAF1-1784-4882-92FE00E8445A}" dt="2018-11-07T02:14:23.349" v="396" actId="14100"/>
          <ac:picMkLst>
            <pc:docMk/>
            <pc:sldMk cId="1139438409" sldId="286"/>
            <ac:picMk id="7" creationId="{4791EDD0-0BDB-4BFE-A4F8-856BE41A659A}"/>
          </ac:picMkLst>
        </pc:picChg>
        <pc:picChg chg="del">
          <ac:chgData name="Eakerns, Zachary" userId="S::zachary.eakerns@ttu.edu::f13e326a-83f9-4bab-9706-f5d04955d1f3" providerId="AD" clId="Web-{E49E7BA7-AAF1-1784-4882-92FE00E8445A}" dt="2018-11-07T02:12:10.911" v="382"/>
          <ac:picMkLst>
            <pc:docMk/>
            <pc:sldMk cId="1139438409" sldId="286"/>
            <ac:picMk id="9" creationId="{EA1BBB5D-3B76-44FE-A5E0-9724CAABA7B1}"/>
          </ac:picMkLst>
        </pc:picChg>
        <pc:picChg chg="add mod">
          <ac:chgData name="Eakerns, Zachary" userId="S::zachary.eakerns@ttu.edu::f13e326a-83f9-4bab-9706-f5d04955d1f3" providerId="AD" clId="Web-{E49E7BA7-AAF1-1784-4882-92FE00E8445A}" dt="2018-11-07T02:14:30.318" v="399" actId="14100"/>
          <ac:picMkLst>
            <pc:docMk/>
            <pc:sldMk cId="1139438409" sldId="286"/>
            <ac:picMk id="10" creationId="{480AA822-E0BF-4411-B30F-1D6124CDA26E}"/>
          </ac:picMkLst>
        </pc:picChg>
        <pc:picChg chg="del">
          <ac:chgData name="Eakerns, Zachary" userId="S::zachary.eakerns@ttu.edu::f13e326a-83f9-4bab-9706-f5d04955d1f3" providerId="AD" clId="Web-{E49E7BA7-AAF1-1784-4882-92FE00E8445A}" dt="2018-11-07T02:12:10.911" v="381"/>
          <ac:picMkLst>
            <pc:docMk/>
            <pc:sldMk cId="1139438409" sldId="286"/>
            <ac:picMk id="11" creationId="{59A11F8E-07E6-431C-AB8B-1DF26AED2A40}"/>
          </ac:picMkLst>
        </pc:picChg>
      </pc:sldChg>
      <pc:sldChg chg="addSp modSp addAnim modAnim">
        <pc:chgData name="Eakerns, Zachary" userId="S::zachary.eakerns@ttu.edu::f13e326a-83f9-4bab-9706-f5d04955d1f3" providerId="AD" clId="Web-{E49E7BA7-AAF1-1784-4882-92FE00E8445A}" dt="2018-11-07T02:09:08.457" v="199"/>
        <pc:sldMkLst>
          <pc:docMk/>
          <pc:sldMk cId="887614447" sldId="317"/>
        </pc:sldMkLst>
        <pc:spChg chg="mod">
          <ac:chgData name="Eakerns, Zachary" userId="S::zachary.eakerns@ttu.edu::f13e326a-83f9-4bab-9706-f5d04955d1f3" providerId="AD" clId="Web-{E49E7BA7-AAF1-1784-4882-92FE00E8445A}" dt="2018-11-07T02:02:14.357" v="43" actId="20577"/>
          <ac:spMkLst>
            <pc:docMk/>
            <pc:sldMk cId="887614447" sldId="317"/>
            <ac:spMk id="2" creationId="{619D5CB6-EAA5-41E9-8997-13925E26C303}"/>
          </ac:spMkLst>
        </pc:spChg>
        <pc:spChg chg="mod">
          <ac:chgData name="Eakerns, Zachary" userId="S::zachary.eakerns@ttu.edu::f13e326a-83f9-4bab-9706-f5d04955d1f3" providerId="AD" clId="Web-{E49E7BA7-AAF1-1784-4882-92FE00E8445A}" dt="2018-11-07T02:07:55.050" v="182" actId="20577"/>
          <ac:spMkLst>
            <pc:docMk/>
            <pc:sldMk cId="887614447" sldId="317"/>
            <ac:spMk id="3" creationId="{75C5C17C-F54B-473E-8CAA-905C3D5FAB36}"/>
          </ac:spMkLst>
        </pc:spChg>
        <pc:spChg chg="add mod">
          <ac:chgData name="Eakerns, Zachary" userId="S::zachary.eakerns@ttu.edu::f13e326a-83f9-4bab-9706-f5d04955d1f3" providerId="AD" clId="Web-{E49E7BA7-AAF1-1784-4882-92FE00E8445A}" dt="2018-11-07T02:08:53.285" v="195" actId="14100"/>
          <ac:spMkLst>
            <pc:docMk/>
            <pc:sldMk cId="887614447" sldId="317"/>
            <ac:spMk id="7" creationId="{70FA39F5-B3EE-4955-8AC4-5781363BF766}"/>
          </ac:spMkLst>
        </pc:spChg>
        <pc:picChg chg="add mod">
          <ac:chgData name="Eakerns, Zachary" userId="S::zachary.eakerns@ttu.edu::f13e326a-83f9-4bab-9706-f5d04955d1f3" providerId="AD" clId="Web-{E49E7BA7-AAF1-1784-4882-92FE00E8445A}" dt="2018-11-07T02:08:13.441" v="188" actId="1076"/>
          <ac:picMkLst>
            <pc:docMk/>
            <pc:sldMk cId="887614447" sldId="317"/>
            <ac:picMk id="5" creationId="{0BDF074F-75A7-4300-8516-CD07F8EE7042}"/>
          </ac:picMkLst>
        </pc:picChg>
      </pc:sldChg>
    </pc:docChg>
  </pc:docChgLst>
  <pc:docChgLst>
    <pc:chgData name="McClung, Zarka" userId="S::zarka.mcclung@ttu.edu::a7256411-3527-4684-8d99-fca6f9fffdc8" providerId="AD" clId="Web-{ABD19CB8-A7C7-03CF-AADA-BD50917DB016}"/>
    <pc:docChg chg="modSld">
      <pc:chgData name="McClung, Zarka" userId="S::zarka.mcclung@ttu.edu::a7256411-3527-4684-8d99-fca6f9fffdc8" providerId="AD" clId="Web-{ABD19CB8-A7C7-03CF-AADA-BD50917DB016}" dt="2018-11-05T23:15:27.477" v="12" actId="1076"/>
      <pc:docMkLst>
        <pc:docMk/>
      </pc:docMkLst>
    </pc:docChg>
  </pc:docChgLst>
  <pc:docChgLst>
    <pc:chgData name="McClung, Zarka" userId="S::zarka.mcclung@ttu.edu::a7256411-3527-4684-8d99-fca6f9fffdc8" providerId="AD" clId="Web-{8E9DDED2-ECF8-4AD0-6298-016CA34D1117}"/>
    <pc:docChg chg="modSld">
      <pc:chgData name="McClung, Zarka" userId="S::zarka.mcclung@ttu.edu::a7256411-3527-4684-8d99-fca6f9fffdc8" providerId="AD" clId="Web-{8E9DDED2-ECF8-4AD0-6298-016CA34D1117}" dt="2018-12-05T05:10:20.305" v="4"/>
      <pc:docMkLst>
        <pc:docMk/>
      </pc:docMkLst>
      <pc:sldChg chg="addAnim delAnim modAnim">
        <pc:chgData name="McClung, Zarka" userId="S::zarka.mcclung@ttu.edu::a7256411-3527-4684-8d99-fca6f9fffdc8" providerId="AD" clId="Web-{8E9DDED2-ECF8-4AD0-6298-016CA34D1117}" dt="2018-12-05T05:10:20.305" v="4"/>
        <pc:sldMkLst>
          <pc:docMk/>
          <pc:sldMk cId="167192629" sldId="408"/>
        </pc:sldMkLst>
      </pc:sldChg>
    </pc:docChg>
  </pc:docChgLst>
  <pc:docChgLst>
    <pc:chgData name="Satterla, John" userId="1803870d-eb77-4cce-8b0e-637fe5001cee" providerId="ADAL" clId="{5A340D59-5193-4603-B9D7-CDB9148CA38E}"/>
    <pc:docChg chg="custSel addSld delSld modSld">
      <pc:chgData name="Satterla, John" userId="1803870d-eb77-4cce-8b0e-637fe5001cee" providerId="ADAL" clId="{5A340D59-5193-4603-B9D7-CDB9148CA38E}" dt="2018-11-14T06:34:32.011" v="1268" actId="20577"/>
      <pc:docMkLst>
        <pc:docMk/>
      </pc:docMkLst>
      <pc:sldChg chg="modSp">
        <pc:chgData name="Satterla, John" userId="1803870d-eb77-4cce-8b0e-637fe5001cee" providerId="ADAL" clId="{5A340D59-5193-4603-B9D7-CDB9148CA38E}" dt="2018-11-14T06:32:04.286" v="1267"/>
        <pc:sldMkLst>
          <pc:docMk/>
          <pc:sldMk cId="109857222" sldId="256"/>
        </pc:sldMkLst>
        <pc:spChg chg="mod">
          <ac:chgData name="Satterla, John" userId="1803870d-eb77-4cce-8b0e-637fe5001cee" providerId="ADAL" clId="{5A340D59-5193-4603-B9D7-CDB9148CA38E}" dt="2018-11-14T06:32:04.286" v="1267"/>
          <ac:spMkLst>
            <pc:docMk/>
            <pc:sldMk cId="109857222" sldId="256"/>
            <ac:spMk id="3" creationId="{00000000-0000-0000-0000-000000000000}"/>
          </ac:spMkLst>
        </pc:spChg>
      </pc:sldChg>
      <pc:sldChg chg="addSp modSp">
        <pc:chgData name="Satterla, John" userId="1803870d-eb77-4cce-8b0e-637fe5001cee" providerId="ADAL" clId="{5A340D59-5193-4603-B9D7-CDB9148CA38E}" dt="2018-11-14T06:29:11.305" v="1264" actId="1076"/>
        <pc:sldMkLst>
          <pc:docMk/>
          <pc:sldMk cId="2504347316" sldId="279"/>
        </pc:sldMkLst>
        <pc:picChg chg="add mod">
          <ac:chgData name="Satterla, John" userId="1803870d-eb77-4cce-8b0e-637fe5001cee" providerId="ADAL" clId="{5A340D59-5193-4603-B9D7-CDB9148CA38E}" dt="2018-11-14T06:29:11.305" v="1264" actId="1076"/>
          <ac:picMkLst>
            <pc:docMk/>
            <pc:sldMk cId="2504347316" sldId="279"/>
            <ac:picMk id="3" creationId="{72F614FA-6DB2-44D8-8C89-B795AA581286}"/>
          </ac:picMkLst>
        </pc:picChg>
      </pc:sldChg>
      <pc:sldChg chg="addSp modSp">
        <pc:chgData name="Satterla, John" userId="1803870d-eb77-4cce-8b0e-637fe5001cee" providerId="ADAL" clId="{5A340D59-5193-4603-B9D7-CDB9148CA38E}" dt="2018-11-14T06:22:09.673" v="1260" actId="1076"/>
        <pc:sldMkLst>
          <pc:docMk/>
          <pc:sldMk cId="1836414708" sldId="280"/>
        </pc:sldMkLst>
        <pc:picChg chg="add mod">
          <ac:chgData name="Satterla, John" userId="1803870d-eb77-4cce-8b0e-637fe5001cee" providerId="ADAL" clId="{5A340D59-5193-4603-B9D7-CDB9148CA38E}" dt="2018-11-14T06:22:09.673" v="1260" actId="1076"/>
          <ac:picMkLst>
            <pc:docMk/>
            <pc:sldMk cId="1836414708" sldId="280"/>
            <ac:picMk id="3" creationId="{24DCF301-0386-46E3-B493-2590784CAE80}"/>
          </ac:picMkLst>
        </pc:picChg>
      </pc:sldChg>
      <pc:sldChg chg="addSp">
        <pc:chgData name="Satterla, John" userId="1803870d-eb77-4cce-8b0e-637fe5001cee" providerId="ADAL" clId="{5A340D59-5193-4603-B9D7-CDB9148CA38E}" dt="2018-11-14T06:29:27.652" v="1265"/>
        <pc:sldMkLst>
          <pc:docMk/>
          <pc:sldMk cId="656187332" sldId="281"/>
        </pc:sldMkLst>
        <pc:picChg chg="add">
          <ac:chgData name="Satterla, John" userId="1803870d-eb77-4cce-8b0e-637fe5001cee" providerId="ADAL" clId="{5A340D59-5193-4603-B9D7-CDB9148CA38E}" dt="2018-11-14T06:29:27.652" v="1265"/>
          <ac:picMkLst>
            <pc:docMk/>
            <pc:sldMk cId="656187332" sldId="281"/>
            <ac:picMk id="3" creationId="{94FD8D96-403F-40A6-A855-475FE49B3356}"/>
          </ac:picMkLst>
        </pc:picChg>
      </pc:sldChg>
      <pc:sldChg chg="addSp delSp">
        <pc:chgData name="Satterla, John" userId="1803870d-eb77-4cce-8b0e-637fe5001cee" providerId="ADAL" clId="{5A340D59-5193-4603-B9D7-CDB9148CA38E}" dt="2018-11-14T06:23:10.032" v="1262"/>
        <pc:sldMkLst>
          <pc:docMk/>
          <pc:sldMk cId="2349676374" sldId="282"/>
        </pc:sldMkLst>
        <pc:picChg chg="add">
          <ac:chgData name="Satterla, John" userId="1803870d-eb77-4cce-8b0e-637fe5001cee" providerId="ADAL" clId="{5A340D59-5193-4603-B9D7-CDB9148CA38E}" dt="2018-11-14T06:23:10.032" v="1262"/>
          <ac:picMkLst>
            <pc:docMk/>
            <pc:sldMk cId="2349676374" sldId="282"/>
            <ac:picMk id="3" creationId="{612B8B18-2D13-41E5-9032-72A792037286}"/>
          </ac:picMkLst>
        </pc:picChg>
        <pc:picChg chg="del">
          <ac:chgData name="Satterla, John" userId="1803870d-eb77-4cce-8b0e-637fe5001cee" providerId="ADAL" clId="{5A340D59-5193-4603-B9D7-CDB9148CA38E}" dt="2018-11-14T06:23:08.817" v="1261" actId="478"/>
          <ac:picMkLst>
            <pc:docMk/>
            <pc:sldMk cId="2349676374" sldId="282"/>
            <ac:picMk id="5" creationId="{FAD34437-F104-41CD-AB2F-455B2738E173}"/>
          </ac:picMkLst>
        </pc:picChg>
      </pc:sldChg>
    </pc:docChg>
  </pc:docChgLst>
  <pc:docChgLst>
    <pc:chgData name="Satterla, John" userId="S::john.satterla@ttu.edu::1803870d-eb77-4cce-8b0e-637fe5001cee" providerId="AD" clId="Web-{E0B74D06-4072-22ED-6A4C-DF4CCCA5A692}"/>
    <pc:docChg chg="modSld">
      <pc:chgData name="Satterla, John" userId="S::john.satterla@ttu.edu::1803870d-eb77-4cce-8b0e-637fe5001cee" providerId="AD" clId="Web-{E0B74D06-4072-22ED-6A4C-DF4CCCA5A692}" dt="2018-11-07T07:14:05.608" v="29" actId="20577"/>
      <pc:docMkLst>
        <pc:docMk/>
      </pc:docMkLst>
      <pc:sldChg chg="modSp">
        <pc:chgData name="Satterla, John" userId="S::john.satterla@ttu.edu::1803870d-eb77-4cce-8b0e-637fe5001cee" providerId="AD" clId="Web-{E0B74D06-4072-22ED-6A4C-DF4CCCA5A692}" dt="2018-11-07T07:12:55.717" v="1" actId="1076"/>
        <pc:sldMkLst>
          <pc:docMk/>
          <pc:sldMk cId="1773129042" sldId="264"/>
        </pc:sldMkLst>
        <pc:spChg chg="mod">
          <ac:chgData name="Satterla, John" userId="S::john.satterla@ttu.edu::1803870d-eb77-4cce-8b0e-637fe5001cee" providerId="AD" clId="Web-{E0B74D06-4072-22ED-6A4C-DF4CCCA5A692}" dt="2018-11-07T07:12:55.717" v="1" actId="1076"/>
          <ac:spMkLst>
            <pc:docMk/>
            <pc:sldMk cId="1773129042" sldId="264"/>
            <ac:spMk id="3" creationId="{35777F4F-586C-4E51-97B7-8C265AC4E10A}"/>
          </ac:spMkLst>
        </pc:spChg>
      </pc:sldChg>
    </pc:docChg>
  </pc:docChgLst>
  <pc:docChgLst>
    <pc:chgData name="Satterla, John" userId="1803870d-eb77-4cce-8b0e-637fe5001cee" providerId="ADAL" clId="{D630D900-2337-49F8-AEC7-B6AF4008A0DB}"/>
    <pc:docChg chg="undo custSel addSld delSld modSld sldOrd">
      <pc:chgData name="Satterla, John" userId="1803870d-eb77-4cce-8b0e-637fe5001cee" providerId="ADAL" clId="{D630D900-2337-49F8-AEC7-B6AF4008A0DB}" dt="2018-11-12T21:36:19.390" v="1024" actId="5793"/>
      <pc:docMkLst>
        <pc:docMk/>
      </pc:docMkLst>
    </pc:docChg>
  </pc:docChgLst>
  <pc:docChgLst>
    <pc:chgData name="Eakerns, Zachary" userId="S::zachary.eakerns@ttu.edu::f13e326a-83f9-4bab-9706-f5d04955d1f3" providerId="AD" clId="Web-{CA0D39F1-A692-A0C8-7C80-025EFCC855BF}"/>
    <pc:docChg chg="addSld modSld">
      <pc:chgData name="Eakerns, Zachary" userId="S::zachary.eakerns@ttu.edu::f13e326a-83f9-4bab-9706-f5d04955d1f3" providerId="AD" clId="Web-{CA0D39F1-A692-A0C8-7C80-025EFCC855BF}" dt="2018-11-14T03:53:22.815" v="624" actId="14100"/>
      <pc:docMkLst>
        <pc:docMk/>
      </pc:docMkLst>
      <pc:sldChg chg="addSp delSp modSp addAnim delAnim modAnim">
        <pc:chgData name="Eakerns, Zachary" userId="S::zachary.eakerns@ttu.edu::f13e326a-83f9-4bab-9706-f5d04955d1f3" providerId="AD" clId="Web-{CA0D39F1-A692-A0C8-7C80-025EFCC855BF}" dt="2018-11-14T03:44:44.391" v="60"/>
        <pc:sldMkLst>
          <pc:docMk/>
          <pc:sldMk cId="1139438409" sldId="286"/>
        </pc:sldMkLst>
        <pc:spChg chg="add del mod">
          <ac:chgData name="Eakerns, Zachary" userId="S::zachary.eakerns@ttu.edu::f13e326a-83f9-4bab-9706-f5d04955d1f3" providerId="AD" clId="Web-{CA0D39F1-A692-A0C8-7C80-025EFCC855BF}" dt="2018-11-14T03:41:45.250" v="9"/>
          <ac:spMkLst>
            <pc:docMk/>
            <pc:sldMk cId="1139438409" sldId="286"/>
            <ac:spMk id="4" creationId="{0E56060A-8E40-4673-9F42-A0814B90C428}"/>
          </ac:spMkLst>
        </pc:spChg>
        <pc:spChg chg="mod">
          <ac:chgData name="Eakerns, Zachary" userId="S::zachary.eakerns@ttu.edu::f13e326a-83f9-4bab-9706-f5d04955d1f3" providerId="AD" clId="Web-{CA0D39F1-A692-A0C8-7C80-025EFCC855BF}" dt="2018-11-14T03:44:00.672" v="40" actId="20577"/>
          <ac:spMkLst>
            <pc:docMk/>
            <pc:sldMk cId="1139438409" sldId="286"/>
            <ac:spMk id="16" creationId="{3945402C-B214-4321-85C6-A26A27C09B51}"/>
          </ac:spMkLst>
        </pc:spChg>
        <pc:spChg chg="mod">
          <ac:chgData name="Eakerns, Zachary" userId="S::zachary.eakerns@ttu.edu::f13e326a-83f9-4bab-9706-f5d04955d1f3" providerId="AD" clId="Web-{CA0D39F1-A692-A0C8-7C80-025EFCC855BF}" dt="2018-11-14T03:44:04.141" v="43" actId="1076"/>
          <ac:spMkLst>
            <pc:docMk/>
            <pc:sldMk cId="1139438409" sldId="286"/>
            <ac:spMk id="17" creationId="{829095BC-4E03-4064-B8C3-5E5F7C2A574F}"/>
          </ac:spMkLst>
        </pc:spChg>
        <pc:picChg chg="add mod ord">
          <ac:chgData name="Eakerns, Zachary" userId="S::zachary.eakerns@ttu.edu::f13e326a-83f9-4bab-9706-f5d04955d1f3" providerId="AD" clId="Web-{CA0D39F1-A692-A0C8-7C80-025EFCC855BF}" dt="2018-11-14T03:43:02.922" v="28" actId="14100"/>
          <ac:picMkLst>
            <pc:docMk/>
            <pc:sldMk cId="1139438409" sldId="286"/>
            <ac:picMk id="6" creationId="{42410F96-71AB-40BE-9C69-2C139E70BE17}"/>
          </ac:picMkLst>
        </pc:picChg>
        <pc:picChg chg="del">
          <ac:chgData name="Eakerns, Zachary" userId="S::zachary.eakerns@ttu.edu::f13e326a-83f9-4bab-9706-f5d04955d1f3" providerId="AD" clId="Web-{CA0D39F1-A692-A0C8-7C80-025EFCC855BF}" dt="2018-11-14T03:41:29.500" v="7"/>
          <ac:picMkLst>
            <pc:docMk/>
            <pc:sldMk cId="1139438409" sldId="286"/>
            <ac:picMk id="7" creationId="{4791EDD0-0BDB-4BFE-A4F8-856BE41A659A}"/>
          </ac:picMkLst>
        </pc:picChg>
        <pc:picChg chg="add del mod">
          <ac:chgData name="Eakerns, Zachary" userId="S::zachary.eakerns@ttu.edu::f13e326a-83f9-4bab-9706-f5d04955d1f3" providerId="AD" clId="Web-{CA0D39F1-A692-A0C8-7C80-025EFCC855BF}" dt="2018-11-14T03:42:34.328" v="19"/>
          <ac:picMkLst>
            <pc:docMk/>
            <pc:sldMk cId="1139438409" sldId="286"/>
            <ac:picMk id="9" creationId="{C0213351-1A5C-46FA-8C45-9020E9DB7AED}"/>
          </ac:picMkLst>
        </pc:picChg>
        <pc:picChg chg="del">
          <ac:chgData name="Eakerns, Zachary" userId="S::zachary.eakerns@ttu.edu::f13e326a-83f9-4bab-9706-f5d04955d1f3" providerId="AD" clId="Web-{CA0D39F1-A692-A0C8-7C80-025EFCC855BF}" dt="2018-11-14T03:41:29.578" v="8"/>
          <ac:picMkLst>
            <pc:docMk/>
            <pc:sldMk cId="1139438409" sldId="286"/>
            <ac:picMk id="10" creationId="{480AA822-E0BF-4411-B30F-1D6124CDA26E}"/>
          </ac:picMkLst>
        </pc:picChg>
        <pc:picChg chg="add mod">
          <ac:chgData name="Eakerns, Zachary" userId="S::zachary.eakerns@ttu.edu::f13e326a-83f9-4bab-9706-f5d04955d1f3" providerId="AD" clId="Web-{CA0D39F1-A692-A0C8-7C80-025EFCC855BF}" dt="2018-11-14T03:42:51.828" v="25" actId="14100"/>
          <ac:picMkLst>
            <pc:docMk/>
            <pc:sldMk cId="1139438409" sldId="286"/>
            <ac:picMk id="12" creationId="{A29CDC1A-687C-4BBC-A47A-AF1D707A38BC}"/>
          </ac:picMkLst>
        </pc:picChg>
      </pc:sldChg>
      <pc:sldChg chg="modSp">
        <pc:chgData name="Eakerns, Zachary" userId="S::zachary.eakerns@ttu.edu::f13e326a-83f9-4bab-9706-f5d04955d1f3" providerId="AD" clId="Web-{CA0D39F1-A692-A0C8-7C80-025EFCC855BF}" dt="2018-11-14T03:45:21.594" v="62" actId="20577"/>
        <pc:sldMkLst>
          <pc:docMk/>
          <pc:sldMk cId="887614447" sldId="317"/>
        </pc:sldMkLst>
        <pc:spChg chg="mod">
          <ac:chgData name="Eakerns, Zachary" userId="S::zachary.eakerns@ttu.edu::f13e326a-83f9-4bab-9706-f5d04955d1f3" providerId="AD" clId="Web-{CA0D39F1-A692-A0C8-7C80-025EFCC855BF}" dt="2018-11-14T03:45:21.594" v="62" actId="20577"/>
          <ac:spMkLst>
            <pc:docMk/>
            <pc:sldMk cId="887614447" sldId="317"/>
            <ac:spMk id="2" creationId="{619D5CB6-EAA5-41E9-8997-13925E26C303}"/>
          </ac:spMkLst>
        </pc:spChg>
      </pc:sldChg>
    </pc:docChg>
  </pc:docChgLst>
  <pc:docChgLst>
    <pc:chgData name="Jensen, Christian" userId="S::christian.jensen@ttu.edu::8f324f46-39b5-40d2-9513-badac5ebdd88" providerId="AD" clId="Web-{E92B11BB-3161-7814-E015-D82B06A1479A}"/>
    <pc:docChg chg="delSld modSld">
      <pc:chgData name="Jensen, Christian" userId="S::christian.jensen@ttu.edu::8f324f46-39b5-40d2-9513-badac5ebdd88" providerId="AD" clId="Web-{E92B11BB-3161-7814-E015-D82B06A1479A}" dt="2018-11-07T03:18:34.208" v="183" actId="1076"/>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200EA-CD33-47C3-AE39-D6474764D72C}"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3D53E-98C9-4BE7-A850-87BFFD06400C}" type="slidenum">
              <a:rPr lang="en-US" smtClean="0"/>
              <a:t>‹#›</a:t>
            </a:fld>
            <a:endParaRPr lang="en-US"/>
          </a:p>
        </p:txBody>
      </p:sp>
    </p:spTree>
    <p:extLst>
      <p:ext uri="{BB962C8B-B14F-4D97-AF65-F5344CB8AC3E}">
        <p14:creationId xmlns:p14="http://schemas.microsoft.com/office/powerpoint/2010/main" val="2098721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youtu.be/ESfKke6Pie4"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23D53E-98C9-4BE7-A850-87BFFD06400C}" type="slidenum">
              <a:rPr lang="en-US" smtClean="0"/>
              <a:t>3</a:t>
            </a:fld>
            <a:endParaRPr lang="en-US"/>
          </a:p>
        </p:txBody>
      </p:sp>
    </p:spTree>
    <p:extLst>
      <p:ext uri="{BB962C8B-B14F-4D97-AF65-F5344CB8AC3E}">
        <p14:creationId xmlns:p14="http://schemas.microsoft.com/office/powerpoint/2010/main" val="2382201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823D53E-98C9-4BE7-A850-87BFFD06400C}" type="slidenum">
              <a:rPr lang="en-US" smtClean="0"/>
              <a:t>5</a:t>
            </a:fld>
            <a:endParaRPr lang="en-US"/>
          </a:p>
        </p:txBody>
      </p:sp>
    </p:spTree>
    <p:extLst>
      <p:ext uri="{BB962C8B-B14F-4D97-AF65-F5344CB8AC3E}">
        <p14:creationId xmlns:p14="http://schemas.microsoft.com/office/powerpoint/2010/main" val="361630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https://youtu.be/ESfKke6Pie4</a:t>
            </a:r>
            <a:endParaRPr lang="en-US" dirty="0"/>
          </a:p>
        </p:txBody>
      </p:sp>
      <p:sp>
        <p:nvSpPr>
          <p:cNvPr id="4" name="Slide Number Placeholder 3"/>
          <p:cNvSpPr>
            <a:spLocks noGrp="1"/>
          </p:cNvSpPr>
          <p:nvPr>
            <p:ph type="sldNum" sz="quarter" idx="5"/>
          </p:nvPr>
        </p:nvSpPr>
        <p:spPr/>
        <p:txBody>
          <a:bodyPr/>
          <a:lstStyle/>
          <a:p>
            <a:fld id="{B823D53E-98C9-4BE7-A850-87BFFD06400C}" type="slidenum">
              <a:rPr lang="en-US" smtClean="0"/>
              <a:t>19</a:t>
            </a:fld>
            <a:endParaRPr lang="en-US"/>
          </a:p>
        </p:txBody>
      </p:sp>
    </p:spTree>
    <p:extLst>
      <p:ext uri="{BB962C8B-B14F-4D97-AF65-F5344CB8AC3E}">
        <p14:creationId xmlns:p14="http://schemas.microsoft.com/office/powerpoint/2010/main" val="52974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A222C2F-E069-45FA-B0F4-63713D3D0228}"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F889B1-5E2D-4171-93B8-A44BFE91C47A}"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1DCF59-3E51-4BCF-97DC-E22B57187C98}"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9D3D85-9923-4976-BD5B-0482B3A7A440}"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B934E3-5AA3-45FD-B21E-3A4656C58C34}"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968CF6-68C0-4BF8-A0BD-7B742604712B}" type="datetime1">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1CF711-DB1D-41AB-9407-F325E48DC416}" type="datetime1">
              <a:rPr lang="en-US" smtClean="0"/>
              <a:t>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09D88B-3378-4D10-9E6C-231347419662}" type="datetime1">
              <a:rPr lang="en-US" smtClean="0"/>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880993-889D-4B07-B0FC-DA258DB987F7}" type="datetime1">
              <a:rPr lang="en-US" smtClean="0"/>
              <a:t>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56F06-7CC9-4875-B1FB-7B199C3C4504}" type="datetime1">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735B15-9B4A-4BC9-B5E1-1F8657BD3D7F}" type="datetime1">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B59424-9357-4308-A57A-0F296FCA16EE}" type="datetime1">
              <a:rPr lang="en-US" smtClean="0"/>
              <a:t>12/5/2018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dGLGNG8CIQ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youtu.be/VugtU7GQIs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uSn0SAEYFi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s://youtu.be/yX46B4Bykhw"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www.edupics.com/coloring-page-to-walk-out-the-door-i13534.html" TargetMode="External"/><Relationship Id="rId3" Type="http://schemas.openxmlformats.org/officeDocument/2006/relationships/hyperlink" Target="http://openclipart.org/detail/31891/surveillance-camera-by-maxim2" TargetMode="External"/><Relationship Id="rId7" Type="http://schemas.openxmlformats.org/officeDocument/2006/relationships/image" Target="../media/image67.jp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hyperlink" Target="https://creativecommons.org/licenses/by-nd/3.0/" TargetMode="External"/><Relationship Id="rId11" Type="http://schemas.openxmlformats.org/officeDocument/2006/relationships/hyperlink" Target="http://cassam-isanyonethere.blogspot.com/2012/04/g-is-for-growing-old-gracefully.html" TargetMode="External"/><Relationship Id="rId5" Type="http://schemas.openxmlformats.org/officeDocument/2006/relationships/hyperlink" Target="http://asturbulla.org/index.php?option=com_content&amp;id=23848:un-paso-mas-hacia-la-opresion-absoluta" TargetMode="External"/><Relationship Id="rId10" Type="http://schemas.openxmlformats.org/officeDocument/2006/relationships/image" Target="../media/image68.jpg"/><Relationship Id="rId4" Type="http://schemas.openxmlformats.org/officeDocument/2006/relationships/image" Target="../media/image66.png"/><Relationship Id="rId9" Type="http://schemas.openxmlformats.org/officeDocument/2006/relationships/hyperlink" Target="https://creativecommons.org/licenses/by-nc/3.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svg"/><Relationship Id="rId18" Type="http://schemas.openxmlformats.org/officeDocument/2006/relationships/image" Target="../media/image15.svg"/><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5.sv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1.wdp"/><Relationship Id="rId24" Type="http://schemas.openxmlformats.org/officeDocument/2006/relationships/image" Target="../media/image21.svg"/><Relationship Id="rId5" Type="http://schemas.openxmlformats.org/officeDocument/2006/relationships/image" Target="../media/image3.svg"/><Relationship Id="rId15" Type="http://schemas.openxmlformats.org/officeDocument/2006/relationships/image" Target="../media/image12.sv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1.png"/><Relationship Id="rId22"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youtube.com/watch?v=9QVIsDHt_a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youtu.be/VugtU7GQIsI" TargetMode="External"/><Relationship Id="rId2" Type="http://schemas.openxmlformats.org/officeDocument/2006/relationships/hyperlink" Target="https://youtu.be/dGLGNG8CIQU" TargetMode="External"/><Relationship Id="rId1" Type="http://schemas.openxmlformats.org/officeDocument/2006/relationships/slideLayout" Target="../slideLayouts/slideLayout2.xml"/><Relationship Id="rId6" Type="http://schemas.openxmlformats.org/officeDocument/2006/relationships/hyperlink" Target="https://www.youtube.com/watch?v=9QVIsDHt_aM" TargetMode="External"/><Relationship Id="rId5" Type="http://schemas.openxmlformats.org/officeDocument/2006/relationships/hyperlink" Target="https://youtu.be/yX46B4Bykhw" TargetMode="External"/><Relationship Id="rId4" Type="http://schemas.openxmlformats.org/officeDocument/2006/relationships/hyperlink" Target="https://www.youtube.com/watch?v=uSn0SAEYFi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SMART Home</a:t>
            </a:r>
          </a:p>
        </p:txBody>
      </p:sp>
      <p:sp>
        <p:nvSpPr>
          <p:cNvPr id="3" name="Subtitle 2"/>
          <p:cNvSpPr>
            <a:spLocks noGrp="1"/>
          </p:cNvSpPr>
          <p:nvPr>
            <p:ph type="subTitle" idx="1"/>
          </p:nvPr>
        </p:nvSpPr>
        <p:spPr>
          <a:xfrm>
            <a:off x="1524000" y="3602038"/>
            <a:ext cx="9144000" cy="2822280"/>
          </a:xfrm>
        </p:spPr>
        <p:txBody>
          <a:bodyPr vert="horz" lIns="91440" tIns="45720" rIns="91440" bIns="45720" rtlCol="0" anchor="t">
            <a:normAutofit/>
          </a:bodyPr>
          <a:lstStyle/>
          <a:p>
            <a:r>
              <a:rPr lang="en-US">
                <a:cs typeface="Calibri"/>
              </a:rPr>
              <a:t>Group 2:</a:t>
            </a:r>
          </a:p>
          <a:p>
            <a:r>
              <a:rPr lang="en-US">
                <a:cs typeface="Calibri"/>
              </a:rPr>
              <a:t>John Satterla – Computer Engineer – Wireless Connectivity</a:t>
            </a:r>
          </a:p>
          <a:p>
            <a:r>
              <a:rPr lang="en-US">
                <a:cs typeface="Calibri"/>
              </a:rPr>
              <a:t>Zachary </a:t>
            </a:r>
            <a:r>
              <a:rPr lang="en-US" err="1">
                <a:cs typeface="Calibri"/>
              </a:rPr>
              <a:t>Eakerns</a:t>
            </a:r>
            <a:r>
              <a:rPr lang="en-US">
                <a:cs typeface="Calibri"/>
              </a:rPr>
              <a:t>  – Electrical Engineer – Biomedical Station</a:t>
            </a:r>
          </a:p>
          <a:p>
            <a:r>
              <a:rPr lang="en-US" err="1">
                <a:cs typeface="Calibri"/>
              </a:rPr>
              <a:t>Zarka</a:t>
            </a:r>
            <a:r>
              <a:rPr lang="en-US">
                <a:cs typeface="Calibri"/>
              </a:rPr>
              <a:t> McClung  – Computer Engineer – Facial Recognition</a:t>
            </a:r>
          </a:p>
          <a:p>
            <a:r>
              <a:rPr lang="en-US">
                <a:cs typeface="Calibri"/>
              </a:rPr>
              <a:t>Christian Jensen [Team Lead] – Electrical Engineer – Voice Recognition</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3ADEE3-04A9-4164-9996-B8B0A1DB1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857" y="2766272"/>
            <a:ext cx="7740072" cy="3630912"/>
          </a:xfrm>
          <a:prstGeom prst="rect">
            <a:avLst/>
          </a:prstGeom>
        </p:spPr>
      </p:pic>
      <p:sp>
        <p:nvSpPr>
          <p:cNvPr id="2" name="Title 1">
            <a:extLst>
              <a:ext uri="{FF2B5EF4-FFF2-40B4-BE49-F238E27FC236}">
                <a16:creationId xmlns:a16="http://schemas.microsoft.com/office/drawing/2014/main" id="{187768C1-5A8F-4B12-A4E0-94BBE068AB61}"/>
              </a:ext>
            </a:extLst>
          </p:cNvPr>
          <p:cNvSpPr>
            <a:spLocks noGrp="1"/>
          </p:cNvSpPr>
          <p:nvPr>
            <p:ph type="title"/>
          </p:nvPr>
        </p:nvSpPr>
        <p:spPr/>
        <p:txBody>
          <a:bodyPr/>
          <a:lstStyle/>
          <a:p>
            <a:r>
              <a:rPr lang="en-US"/>
              <a:t>Location Monitoring of Patient</a:t>
            </a:r>
          </a:p>
        </p:txBody>
      </p:sp>
      <p:sp>
        <p:nvSpPr>
          <p:cNvPr id="3" name="Content Placeholder 2">
            <a:extLst>
              <a:ext uri="{FF2B5EF4-FFF2-40B4-BE49-F238E27FC236}">
                <a16:creationId xmlns:a16="http://schemas.microsoft.com/office/drawing/2014/main" id="{C994906E-1CFC-4CF2-87F0-CC53ADAAF5AC}"/>
              </a:ext>
            </a:extLst>
          </p:cNvPr>
          <p:cNvSpPr>
            <a:spLocks noGrp="1"/>
          </p:cNvSpPr>
          <p:nvPr>
            <p:ph idx="1"/>
          </p:nvPr>
        </p:nvSpPr>
        <p:spPr>
          <a:xfrm>
            <a:off x="838200" y="1825626"/>
            <a:ext cx="10515600" cy="1197586"/>
          </a:xfrm>
        </p:spPr>
        <p:txBody>
          <a:bodyPr>
            <a:normAutofit fontScale="85000" lnSpcReduction="10000"/>
          </a:bodyPr>
          <a:lstStyle/>
          <a:p>
            <a:r>
              <a:rPr lang="en-US"/>
              <a:t>Bluetooth Time of Flight program sends packets from ‘initiator’ to the ‘responder’ and measures the time and RSSI (received signal strength indication) for each packet, then estimates the difference distance the initiator and the responder</a:t>
            </a:r>
          </a:p>
          <a:p>
            <a:endParaRPr lang="en-US"/>
          </a:p>
        </p:txBody>
      </p:sp>
      <p:sp>
        <p:nvSpPr>
          <p:cNvPr id="4" name="Slide Number Placeholder 3">
            <a:extLst>
              <a:ext uri="{FF2B5EF4-FFF2-40B4-BE49-F238E27FC236}">
                <a16:creationId xmlns:a16="http://schemas.microsoft.com/office/drawing/2014/main" id="{808EC8E4-8AB3-416D-A546-9414B374EA2F}"/>
              </a:ext>
            </a:extLst>
          </p:cNvPr>
          <p:cNvSpPr>
            <a:spLocks noGrp="1"/>
          </p:cNvSpPr>
          <p:nvPr>
            <p:ph type="sldNum" sz="quarter" idx="12"/>
          </p:nvPr>
        </p:nvSpPr>
        <p:spPr/>
        <p:txBody>
          <a:bodyPr/>
          <a:lstStyle/>
          <a:p>
            <a:r>
              <a:rPr lang="en-US"/>
              <a:t>John Satterla </a:t>
            </a:r>
            <a:fld id="{330EA680-D336-4FF7-8B7A-9848BB0A1C32}" type="slidenum">
              <a:rPr lang="en-US" smtClean="0"/>
              <a:t>10</a:t>
            </a:fld>
            <a:endParaRPr lang="en-US"/>
          </a:p>
        </p:txBody>
      </p:sp>
      <p:sp>
        <p:nvSpPr>
          <p:cNvPr id="8" name="TextBox 7">
            <a:extLst>
              <a:ext uri="{FF2B5EF4-FFF2-40B4-BE49-F238E27FC236}">
                <a16:creationId xmlns:a16="http://schemas.microsoft.com/office/drawing/2014/main" id="{EA46A563-9BD1-4813-924B-CBF37A981086}"/>
              </a:ext>
            </a:extLst>
          </p:cNvPr>
          <p:cNvSpPr txBox="1"/>
          <p:nvPr/>
        </p:nvSpPr>
        <p:spPr>
          <a:xfrm>
            <a:off x="5184843" y="6354247"/>
            <a:ext cx="4533089" cy="369332"/>
          </a:xfrm>
          <a:prstGeom prst="rect">
            <a:avLst/>
          </a:prstGeom>
          <a:noFill/>
        </p:spPr>
        <p:txBody>
          <a:bodyPr wrap="square" rtlCol="0">
            <a:spAutoFit/>
          </a:bodyPr>
          <a:lstStyle/>
          <a:p>
            <a:r>
              <a:rPr lang="en-US"/>
              <a:t>Raw </a:t>
            </a:r>
            <a:r>
              <a:rPr lang="en-US" err="1"/>
              <a:t>ToF</a:t>
            </a:r>
            <a:r>
              <a:rPr lang="en-US"/>
              <a:t> output</a:t>
            </a:r>
          </a:p>
        </p:txBody>
      </p:sp>
      <p:sp>
        <p:nvSpPr>
          <p:cNvPr id="9" name="Rectangle 8">
            <a:extLst>
              <a:ext uri="{FF2B5EF4-FFF2-40B4-BE49-F238E27FC236}">
                <a16:creationId xmlns:a16="http://schemas.microsoft.com/office/drawing/2014/main" id="{78A8E98A-1E51-46B3-9876-25EED93A0FF9}"/>
              </a:ext>
            </a:extLst>
          </p:cNvPr>
          <p:cNvSpPr/>
          <p:nvPr/>
        </p:nvSpPr>
        <p:spPr>
          <a:xfrm>
            <a:off x="2320857" y="4319081"/>
            <a:ext cx="3253092" cy="2626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73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68C1-5A8F-4B12-A4E0-94BBE068AB61}"/>
              </a:ext>
            </a:extLst>
          </p:cNvPr>
          <p:cNvSpPr>
            <a:spLocks noGrp="1"/>
          </p:cNvSpPr>
          <p:nvPr>
            <p:ph type="title"/>
          </p:nvPr>
        </p:nvSpPr>
        <p:spPr/>
        <p:txBody>
          <a:bodyPr/>
          <a:lstStyle/>
          <a:p>
            <a:r>
              <a:rPr lang="en-US"/>
              <a:t>Location Monitoring of Patient – Post Processing</a:t>
            </a:r>
          </a:p>
        </p:txBody>
      </p:sp>
      <p:sp>
        <p:nvSpPr>
          <p:cNvPr id="3" name="Content Placeholder 2">
            <a:extLst>
              <a:ext uri="{FF2B5EF4-FFF2-40B4-BE49-F238E27FC236}">
                <a16:creationId xmlns:a16="http://schemas.microsoft.com/office/drawing/2014/main" id="{C994906E-1CFC-4CF2-87F0-CC53ADAAF5AC}"/>
              </a:ext>
            </a:extLst>
          </p:cNvPr>
          <p:cNvSpPr>
            <a:spLocks noGrp="1"/>
          </p:cNvSpPr>
          <p:nvPr>
            <p:ph idx="1"/>
          </p:nvPr>
        </p:nvSpPr>
        <p:spPr>
          <a:xfrm>
            <a:off x="838200" y="1825625"/>
            <a:ext cx="10515600" cy="3903965"/>
          </a:xfrm>
        </p:spPr>
        <p:txBody>
          <a:bodyPr>
            <a:normAutofit/>
          </a:bodyPr>
          <a:lstStyle/>
          <a:p>
            <a:r>
              <a:rPr lang="en-US" sz="2400"/>
              <a:t>Accuracy of </a:t>
            </a:r>
            <a:r>
              <a:rPr lang="en-US" sz="2400" err="1"/>
              <a:t>ToF</a:t>
            </a:r>
            <a:endParaRPr lang="en-US" sz="2400"/>
          </a:p>
          <a:p>
            <a:pPr lvl="1"/>
            <a:r>
              <a:rPr lang="en-US" sz="1800"/>
              <a:t>Calibration has to occur each time the program starts, with each </a:t>
            </a:r>
            <a:r>
              <a:rPr lang="en-US" sz="1800" err="1"/>
              <a:t>LaunchPad</a:t>
            </a:r>
            <a:r>
              <a:rPr lang="en-US" sz="1800"/>
              <a:t> 1 meter away</a:t>
            </a:r>
          </a:p>
          <a:p>
            <a:pPr lvl="1"/>
            <a:r>
              <a:rPr lang="en-US" sz="1800"/>
              <a:t>Within 1-2m for each </a:t>
            </a:r>
            <a:r>
              <a:rPr lang="en-US" sz="1800" err="1"/>
              <a:t>ToF</a:t>
            </a:r>
            <a:r>
              <a:rPr lang="en-US" sz="1800"/>
              <a:t> measurement taken, giving me the 3-4m intervals for each “room”</a:t>
            </a:r>
            <a:endParaRPr lang="en-US" sz="2400"/>
          </a:p>
          <a:p>
            <a:r>
              <a:rPr lang="en-US" sz="2400"/>
              <a:t>Post distance processing algorithm in Python:</a:t>
            </a:r>
          </a:p>
          <a:p>
            <a:pPr lvl="1"/>
            <a:r>
              <a:rPr lang="en-US" sz="1800"/>
              <a:t>1. Take each measurement and place into an array of 10 measurements (first in, first out), call this </a:t>
            </a:r>
            <a:r>
              <a:rPr lang="en-US" sz="1800" err="1"/>
              <a:t>measurementArray</a:t>
            </a:r>
            <a:endParaRPr lang="en-US" sz="1800"/>
          </a:p>
          <a:p>
            <a:pPr lvl="1"/>
            <a:r>
              <a:rPr lang="en-US" sz="1800"/>
              <a:t>2. Take the average of the </a:t>
            </a:r>
            <a:r>
              <a:rPr lang="en-US" sz="1800" err="1"/>
              <a:t>measurementArray</a:t>
            </a:r>
            <a:endParaRPr lang="en-US" sz="1800"/>
          </a:p>
          <a:p>
            <a:pPr lvl="1"/>
            <a:r>
              <a:rPr lang="en-US" sz="1800"/>
              <a:t>3. Add this average to another array of 10 previous averages called </a:t>
            </a:r>
            <a:r>
              <a:rPr lang="en-US" sz="1800" err="1"/>
              <a:t>averageArray</a:t>
            </a:r>
            <a:r>
              <a:rPr lang="en-US" sz="1800"/>
              <a:t>, also (first in, first out)</a:t>
            </a:r>
          </a:p>
          <a:p>
            <a:pPr lvl="1"/>
            <a:r>
              <a:rPr lang="en-US" sz="1800"/>
              <a:t>4. Take the average of the last 10 averages (basically last 100 measurements taken)</a:t>
            </a:r>
          </a:p>
          <a:p>
            <a:pPr lvl="1"/>
            <a:r>
              <a:rPr lang="en-US" sz="1800"/>
              <a:t>5. Send the averaged value to the </a:t>
            </a:r>
            <a:r>
              <a:rPr lang="en-US" sz="1800" err="1"/>
              <a:t>checkLocation</a:t>
            </a:r>
            <a:r>
              <a:rPr lang="en-US" sz="1800"/>
              <a:t> function</a:t>
            </a:r>
          </a:p>
        </p:txBody>
      </p:sp>
      <p:sp>
        <p:nvSpPr>
          <p:cNvPr id="4" name="Slide Number Placeholder 3">
            <a:extLst>
              <a:ext uri="{FF2B5EF4-FFF2-40B4-BE49-F238E27FC236}">
                <a16:creationId xmlns:a16="http://schemas.microsoft.com/office/drawing/2014/main" id="{808EC8E4-8AB3-416D-A546-9414B374EA2F}"/>
              </a:ext>
            </a:extLst>
          </p:cNvPr>
          <p:cNvSpPr>
            <a:spLocks noGrp="1"/>
          </p:cNvSpPr>
          <p:nvPr>
            <p:ph type="sldNum" sz="quarter" idx="12"/>
          </p:nvPr>
        </p:nvSpPr>
        <p:spPr/>
        <p:txBody>
          <a:bodyPr/>
          <a:lstStyle/>
          <a:p>
            <a:r>
              <a:rPr lang="en-US"/>
              <a:t>John Satterla </a:t>
            </a:r>
            <a:fld id="{330EA680-D336-4FF7-8B7A-9848BB0A1C32}" type="slidenum">
              <a:rPr lang="en-US" smtClean="0"/>
              <a:t>11</a:t>
            </a:fld>
            <a:endParaRPr lang="en-US"/>
          </a:p>
        </p:txBody>
      </p:sp>
    </p:spTree>
    <p:extLst>
      <p:ext uri="{BB962C8B-B14F-4D97-AF65-F5344CB8AC3E}">
        <p14:creationId xmlns:p14="http://schemas.microsoft.com/office/powerpoint/2010/main" val="3666579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5CB6-EAA5-41E9-8997-13925E26C303}"/>
              </a:ext>
            </a:extLst>
          </p:cNvPr>
          <p:cNvSpPr>
            <a:spLocks noGrp="1"/>
          </p:cNvSpPr>
          <p:nvPr>
            <p:ph type="title"/>
          </p:nvPr>
        </p:nvSpPr>
        <p:spPr>
          <a:xfrm>
            <a:off x="838200" y="-363743"/>
            <a:ext cx="10515600" cy="1325563"/>
          </a:xfrm>
        </p:spPr>
        <p:txBody>
          <a:bodyPr/>
          <a:lstStyle/>
          <a:p>
            <a:r>
              <a:rPr lang="en-US">
                <a:cs typeface="Calibri Light"/>
              </a:rPr>
              <a:t>Location Detection – Processing in Python</a:t>
            </a:r>
            <a:endParaRPr lang="en-US"/>
          </a:p>
        </p:txBody>
      </p:sp>
      <p:sp>
        <p:nvSpPr>
          <p:cNvPr id="4" name="Slide Number Placeholder 3">
            <a:extLst>
              <a:ext uri="{FF2B5EF4-FFF2-40B4-BE49-F238E27FC236}">
                <a16:creationId xmlns:a16="http://schemas.microsoft.com/office/drawing/2014/main" id="{B4B98CF2-FF6A-4E96-B29E-1D25578F185E}"/>
              </a:ext>
            </a:extLst>
          </p:cNvPr>
          <p:cNvSpPr>
            <a:spLocks noGrp="1"/>
          </p:cNvSpPr>
          <p:nvPr>
            <p:ph type="sldNum" sz="quarter" idx="12"/>
          </p:nvPr>
        </p:nvSpPr>
        <p:spPr>
          <a:xfrm>
            <a:off x="9409006" y="6356350"/>
            <a:ext cx="2743200" cy="365125"/>
          </a:xfrm>
        </p:spPr>
        <p:txBody>
          <a:bodyPr/>
          <a:lstStyle/>
          <a:p>
            <a:r>
              <a:rPr lang="en-US"/>
              <a:t>John Satterla </a:t>
            </a:r>
            <a:fld id="{330EA680-D336-4FF7-8B7A-9848BB0A1C32}" type="slidenum">
              <a:rPr lang="en-US" smtClean="0"/>
              <a:t>12</a:t>
            </a:fld>
            <a:endParaRPr lang="en-US"/>
          </a:p>
        </p:txBody>
      </p:sp>
      <p:pic>
        <p:nvPicPr>
          <p:cNvPr id="3" name="Picture 2">
            <a:extLst>
              <a:ext uri="{FF2B5EF4-FFF2-40B4-BE49-F238E27FC236}">
                <a16:creationId xmlns:a16="http://schemas.microsoft.com/office/drawing/2014/main" id="{81CFE01D-A44F-4585-93DE-0C1AC9B08231}"/>
              </a:ext>
            </a:extLst>
          </p:cNvPr>
          <p:cNvPicPr>
            <a:picLocks noChangeAspect="1"/>
          </p:cNvPicPr>
          <p:nvPr/>
        </p:nvPicPr>
        <p:blipFill>
          <a:blip r:embed="rId2"/>
          <a:stretch>
            <a:fillRect/>
          </a:stretch>
        </p:blipFill>
        <p:spPr>
          <a:xfrm>
            <a:off x="39794" y="554528"/>
            <a:ext cx="5412455" cy="6303472"/>
          </a:xfrm>
          <a:prstGeom prst="rect">
            <a:avLst/>
          </a:prstGeom>
        </p:spPr>
      </p:pic>
      <p:pic>
        <p:nvPicPr>
          <p:cNvPr id="8" name="Picture 7">
            <a:extLst>
              <a:ext uri="{FF2B5EF4-FFF2-40B4-BE49-F238E27FC236}">
                <a16:creationId xmlns:a16="http://schemas.microsoft.com/office/drawing/2014/main" id="{C2961A66-5942-40F2-8421-712D34B86CF3}"/>
              </a:ext>
            </a:extLst>
          </p:cNvPr>
          <p:cNvPicPr>
            <a:picLocks noChangeAspect="1"/>
          </p:cNvPicPr>
          <p:nvPr/>
        </p:nvPicPr>
        <p:blipFill>
          <a:blip r:embed="rId3"/>
          <a:stretch>
            <a:fillRect/>
          </a:stretch>
        </p:blipFill>
        <p:spPr>
          <a:xfrm>
            <a:off x="5849777" y="543339"/>
            <a:ext cx="5082142" cy="6314661"/>
          </a:xfrm>
          <a:prstGeom prst="rect">
            <a:avLst/>
          </a:prstGeom>
        </p:spPr>
      </p:pic>
      <p:sp>
        <p:nvSpPr>
          <p:cNvPr id="9" name="Rectangle 8">
            <a:extLst>
              <a:ext uri="{FF2B5EF4-FFF2-40B4-BE49-F238E27FC236}">
                <a16:creationId xmlns:a16="http://schemas.microsoft.com/office/drawing/2014/main" id="{0BCB0977-EE9B-4146-8F36-2672602B3E24}"/>
              </a:ext>
            </a:extLst>
          </p:cNvPr>
          <p:cNvSpPr/>
          <p:nvPr/>
        </p:nvSpPr>
        <p:spPr>
          <a:xfrm>
            <a:off x="728870" y="1311965"/>
            <a:ext cx="3900620" cy="24914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41807A-4C52-44E4-8603-41FB87990D30}"/>
              </a:ext>
            </a:extLst>
          </p:cNvPr>
          <p:cNvSpPr/>
          <p:nvPr/>
        </p:nvSpPr>
        <p:spPr>
          <a:xfrm>
            <a:off x="850379" y="5660398"/>
            <a:ext cx="4601869" cy="11976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C6ACC9-B2A2-4941-B577-0C5B46F0501C}"/>
              </a:ext>
            </a:extLst>
          </p:cNvPr>
          <p:cNvSpPr/>
          <p:nvPr/>
        </p:nvSpPr>
        <p:spPr>
          <a:xfrm>
            <a:off x="6096000" y="548018"/>
            <a:ext cx="4835917" cy="13878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416118-45FE-46DD-B1DF-F029FBA4F756}"/>
              </a:ext>
            </a:extLst>
          </p:cNvPr>
          <p:cNvSpPr/>
          <p:nvPr/>
        </p:nvSpPr>
        <p:spPr>
          <a:xfrm>
            <a:off x="6141325" y="2929023"/>
            <a:ext cx="4775048" cy="999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1F16E8-84E3-4E00-AE4A-7F6F7B2BF0BD}"/>
              </a:ext>
            </a:extLst>
          </p:cNvPr>
          <p:cNvSpPr/>
          <p:nvPr/>
        </p:nvSpPr>
        <p:spPr>
          <a:xfrm>
            <a:off x="6156869" y="4786260"/>
            <a:ext cx="4775049" cy="999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9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5CB6-EAA5-41E9-8997-13925E26C303}"/>
              </a:ext>
            </a:extLst>
          </p:cNvPr>
          <p:cNvSpPr>
            <a:spLocks noGrp="1"/>
          </p:cNvSpPr>
          <p:nvPr>
            <p:ph type="title"/>
          </p:nvPr>
        </p:nvSpPr>
        <p:spPr/>
        <p:txBody>
          <a:bodyPr/>
          <a:lstStyle/>
          <a:p>
            <a:r>
              <a:rPr lang="en-US">
                <a:cs typeface="Calibri Light"/>
              </a:rPr>
              <a:t>Graphical User Interface</a:t>
            </a:r>
            <a:endParaRPr lang="en-US"/>
          </a:p>
        </p:txBody>
      </p:sp>
      <p:sp>
        <p:nvSpPr>
          <p:cNvPr id="4" name="Slide Number Placeholder 3">
            <a:extLst>
              <a:ext uri="{FF2B5EF4-FFF2-40B4-BE49-F238E27FC236}">
                <a16:creationId xmlns:a16="http://schemas.microsoft.com/office/drawing/2014/main" id="{B4B98CF2-FF6A-4E96-B29E-1D25578F185E}"/>
              </a:ext>
            </a:extLst>
          </p:cNvPr>
          <p:cNvSpPr>
            <a:spLocks noGrp="1"/>
          </p:cNvSpPr>
          <p:nvPr>
            <p:ph type="sldNum" sz="quarter" idx="12"/>
          </p:nvPr>
        </p:nvSpPr>
        <p:spPr/>
        <p:txBody>
          <a:bodyPr/>
          <a:lstStyle/>
          <a:p>
            <a:r>
              <a:rPr lang="en-US"/>
              <a:t>John Satterla </a:t>
            </a:r>
            <a:fld id="{330EA680-D336-4FF7-8B7A-9848BB0A1C32}" type="slidenum">
              <a:rPr lang="en-US" smtClean="0"/>
              <a:t>13</a:t>
            </a:fld>
            <a:endParaRPr lang="en-US"/>
          </a:p>
        </p:txBody>
      </p:sp>
      <p:sp>
        <p:nvSpPr>
          <p:cNvPr id="6" name="Content Placeholder 5">
            <a:extLst>
              <a:ext uri="{FF2B5EF4-FFF2-40B4-BE49-F238E27FC236}">
                <a16:creationId xmlns:a16="http://schemas.microsoft.com/office/drawing/2014/main" id="{55CC1DFF-E19D-4BD0-B6E7-76D0B41EC217}"/>
              </a:ext>
            </a:extLst>
          </p:cNvPr>
          <p:cNvSpPr>
            <a:spLocks noGrp="1"/>
          </p:cNvSpPr>
          <p:nvPr>
            <p:ph idx="1"/>
          </p:nvPr>
        </p:nvSpPr>
        <p:spPr>
          <a:xfrm>
            <a:off x="838200" y="1385357"/>
            <a:ext cx="10515600" cy="2644775"/>
          </a:xfrm>
        </p:spPr>
        <p:txBody>
          <a:bodyPr>
            <a:normAutofit/>
          </a:bodyPr>
          <a:lstStyle/>
          <a:p>
            <a:r>
              <a:rPr lang="en-US" sz="1800" dirty="0"/>
              <a:t>Using Python 3, with </a:t>
            </a:r>
            <a:r>
              <a:rPr lang="en-US" sz="1800" dirty="0" err="1"/>
              <a:t>TkInter</a:t>
            </a:r>
            <a:r>
              <a:rPr lang="en-US" sz="1800" dirty="0"/>
              <a:t> as GUI, and </a:t>
            </a:r>
            <a:r>
              <a:rPr lang="en-US" sz="1800" dirty="0" err="1"/>
              <a:t>pyserial</a:t>
            </a:r>
            <a:r>
              <a:rPr lang="en-US" sz="1800" dirty="0"/>
              <a:t> for communication to USB dongle with </a:t>
            </a:r>
            <a:r>
              <a:rPr lang="en-US" sz="1800" dirty="0" err="1"/>
              <a:t>XBee</a:t>
            </a:r>
            <a:r>
              <a:rPr lang="en-US" sz="1800" dirty="0"/>
              <a:t> module and CC2640R2F </a:t>
            </a:r>
            <a:r>
              <a:rPr lang="en-US" sz="1800" dirty="0" err="1"/>
              <a:t>LaunchPad</a:t>
            </a:r>
            <a:endParaRPr lang="en-US" sz="1800" dirty="0"/>
          </a:p>
          <a:p>
            <a:r>
              <a:rPr lang="en-US" sz="1800" dirty="0"/>
              <a:t>Added logging so we can debug somewhere other than the command line, and logging will also be useful for users</a:t>
            </a:r>
          </a:p>
          <a:p>
            <a:pPr marL="0" indent="0">
              <a:buNone/>
            </a:pPr>
            <a:endParaRPr lang="en-US" dirty="0"/>
          </a:p>
        </p:txBody>
      </p:sp>
      <p:sp>
        <p:nvSpPr>
          <p:cNvPr id="5" name="TextBox 4">
            <a:extLst>
              <a:ext uri="{FF2B5EF4-FFF2-40B4-BE49-F238E27FC236}">
                <a16:creationId xmlns:a16="http://schemas.microsoft.com/office/drawing/2014/main" id="{5D2DDC24-5156-498F-93F1-626D419B6E11}"/>
              </a:ext>
            </a:extLst>
          </p:cNvPr>
          <p:cNvSpPr txBox="1"/>
          <p:nvPr/>
        </p:nvSpPr>
        <p:spPr>
          <a:xfrm>
            <a:off x="6709832" y="5858933"/>
            <a:ext cx="3953933" cy="307777"/>
          </a:xfrm>
          <a:prstGeom prst="rect">
            <a:avLst/>
          </a:prstGeom>
          <a:noFill/>
        </p:spPr>
        <p:txBody>
          <a:bodyPr wrap="square" rtlCol="0">
            <a:spAutoFit/>
          </a:bodyPr>
          <a:lstStyle/>
          <a:p>
            <a:r>
              <a:rPr lang="en-US" sz="1400"/>
              <a:t>Logging to aid debugging</a:t>
            </a:r>
          </a:p>
        </p:txBody>
      </p:sp>
      <p:sp>
        <p:nvSpPr>
          <p:cNvPr id="8" name="TextBox 7">
            <a:extLst>
              <a:ext uri="{FF2B5EF4-FFF2-40B4-BE49-F238E27FC236}">
                <a16:creationId xmlns:a16="http://schemas.microsoft.com/office/drawing/2014/main" id="{ADC17893-775A-4E4A-847C-0B706B71F92F}"/>
              </a:ext>
            </a:extLst>
          </p:cNvPr>
          <p:cNvSpPr txBox="1"/>
          <p:nvPr/>
        </p:nvSpPr>
        <p:spPr>
          <a:xfrm>
            <a:off x="994832" y="5882216"/>
            <a:ext cx="3953933" cy="307777"/>
          </a:xfrm>
          <a:prstGeom prst="rect">
            <a:avLst/>
          </a:prstGeom>
          <a:noFill/>
        </p:spPr>
        <p:txBody>
          <a:bodyPr wrap="square" rtlCol="0">
            <a:spAutoFit/>
          </a:bodyPr>
          <a:lstStyle/>
          <a:p>
            <a:r>
              <a:rPr lang="en-US" sz="1400"/>
              <a:t>Current GUI for Control and monitoring of devices</a:t>
            </a:r>
          </a:p>
        </p:txBody>
      </p:sp>
      <p:pic>
        <p:nvPicPr>
          <p:cNvPr id="7" name="Picture 6">
            <a:extLst>
              <a:ext uri="{FF2B5EF4-FFF2-40B4-BE49-F238E27FC236}">
                <a16:creationId xmlns:a16="http://schemas.microsoft.com/office/drawing/2014/main" id="{263EFE2C-F08D-480B-AB58-529AEAC978A9}"/>
              </a:ext>
            </a:extLst>
          </p:cNvPr>
          <p:cNvPicPr>
            <a:picLocks noChangeAspect="1"/>
          </p:cNvPicPr>
          <p:nvPr/>
        </p:nvPicPr>
        <p:blipFill rotWithShape="1">
          <a:blip r:embed="rId2"/>
          <a:srcRect l="1036" t="3964" r="1413" b="1333"/>
          <a:stretch/>
        </p:blipFill>
        <p:spPr>
          <a:xfrm>
            <a:off x="1151466" y="2747963"/>
            <a:ext cx="4385733" cy="2895600"/>
          </a:xfrm>
          <a:prstGeom prst="rect">
            <a:avLst/>
          </a:prstGeom>
        </p:spPr>
      </p:pic>
      <p:pic>
        <p:nvPicPr>
          <p:cNvPr id="9" name="Picture 8">
            <a:extLst>
              <a:ext uri="{FF2B5EF4-FFF2-40B4-BE49-F238E27FC236}">
                <a16:creationId xmlns:a16="http://schemas.microsoft.com/office/drawing/2014/main" id="{D99AC0DA-DC43-491D-96C2-7E7C8E24DE5E}"/>
              </a:ext>
            </a:extLst>
          </p:cNvPr>
          <p:cNvPicPr>
            <a:picLocks noChangeAspect="1"/>
          </p:cNvPicPr>
          <p:nvPr/>
        </p:nvPicPr>
        <p:blipFill>
          <a:blip r:embed="rId3"/>
          <a:stretch>
            <a:fillRect/>
          </a:stretch>
        </p:blipFill>
        <p:spPr>
          <a:xfrm>
            <a:off x="5965295" y="2829552"/>
            <a:ext cx="5781675" cy="2590800"/>
          </a:xfrm>
          <a:prstGeom prst="rect">
            <a:avLst/>
          </a:prstGeom>
        </p:spPr>
      </p:pic>
    </p:spTree>
    <p:extLst>
      <p:ext uri="{BB962C8B-B14F-4D97-AF65-F5344CB8AC3E}">
        <p14:creationId xmlns:p14="http://schemas.microsoft.com/office/powerpoint/2010/main" val="3619793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6705-EA4A-4B34-821F-F064D037456C}"/>
              </a:ext>
            </a:extLst>
          </p:cNvPr>
          <p:cNvSpPr>
            <a:spLocks noGrp="1"/>
          </p:cNvSpPr>
          <p:nvPr>
            <p:ph type="title"/>
          </p:nvPr>
        </p:nvSpPr>
        <p:spPr>
          <a:xfrm>
            <a:off x="838200" y="-371144"/>
            <a:ext cx="10515600" cy="1325563"/>
          </a:xfrm>
        </p:spPr>
        <p:txBody>
          <a:bodyPr/>
          <a:lstStyle/>
          <a:p>
            <a:r>
              <a:rPr lang="en-US"/>
              <a:t>Devices – Model House Schematic</a:t>
            </a:r>
          </a:p>
        </p:txBody>
      </p:sp>
      <p:sp>
        <p:nvSpPr>
          <p:cNvPr id="4" name="Slide Number Placeholder 3">
            <a:extLst>
              <a:ext uri="{FF2B5EF4-FFF2-40B4-BE49-F238E27FC236}">
                <a16:creationId xmlns:a16="http://schemas.microsoft.com/office/drawing/2014/main" id="{25B9C80E-0DE3-4E74-9F81-0FDF8DCEE6BD}"/>
              </a:ext>
            </a:extLst>
          </p:cNvPr>
          <p:cNvSpPr>
            <a:spLocks noGrp="1"/>
          </p:cNvSpPr>
          <p:nvPr>
            <p:ph type="sldNum" sz="quarter" idx="12"/>
          </p:nvPr>
        </p:nvSpPr>
        <p:spPr/>
        <p:txBody>
          <a:bodyPr/>
          <a:lstStyle/>
          <a:p>
            <a:r>
              <a:rPr lang="en-US"/>
              <a:t>John Satterla </a:t>
            </a:r>
            <a:fld id="{330EA680-D336-4FF7-8B7A-9848BB0A1C32}" type="slidenum">
              <a:rPr lang="en-US" smtClean="0"/>
              <a:t>14</a:t>
            </a:fld>
            <a:endParaRPr lang="en-US"/>
          </a:p>
        </p:txBody>
      </p:sp>
      <p:pic>
        <p:nvPicPr>
          <p:cNvPr id="5" name="Picture 4">
            <a:extLst>
              <a:ext uri="{FF2B5EF4-FFF2-40B4-BE49-F238E27FC236}">
                <a16:creationId xmlns:a16="http://schemas.microsoft.com/office/drawing/2014/main" id="{CB77D9E1-2D48-40D3-AACA-8091D35320D4}"/>
              </a:ext>
            </a:extLst>
          </p:cNvPr>
          <p:cNvPicPr>
            <a:picLocks noChangeAspect="1"/>
          </p:cNvPicPr>
          <p:nvPr/>
        </p:nvPicPr>
        <p:blipFill>
          <a:blip r:embed="rId2"/>
          <a:stretch>
            <a:fillRect/>
          </a:stretch>
        </p:blipFill>
        <p:spPr>
          <a:xfrm>
            <a:off x="1191711" y="522514"/>
            <a:ext cx="9001641" cy="6335486"/>
          </a:xfrm>
          <a:prstGeom prst="rect">
            <a:avLst/>
          </a:prstGeom>
        </p:spPr>
      </p:pic>
    </p:spTree>
    <p:extLst>
      <p:ext uri="{BB962C8B-B14F-4D97-AF65-F5344CB8AC3E}">
        <p14:creationId xmlns:p14="http://schemas.microsoft.com/office/powerpoint/2010/main" val="301328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6705-EA4A-4B34-821F-F064D037456C}"/>
              </a:ext>
            </a:extLst>
          </p:cNvPr>
          <p:cNvSpPr>
            <a:spLocks noGrp="1"/>
          </p:cNvSpPr>
          <p:nvPr>
            <p:ph type="title"/>
          </p:nvPr>
        </p:nvSpPr>
        <p:spPr>
          <a:xfrm>
            <a:off x="838200" y="0"/>
            <a:ext cx="10515600" cy="1325563"/>
          </a:xfrm>
        </p:spPr>
        <p:txBody>
          <a:bodyPr/>
          <a:lstStyle/>
          <a:p>
            <a:r>
              <a:rPr lang="en-US"/>
              <a:t>Devices – Model House Schematic</a:t>
            </a:r>
          </a:p>
        </p:txBody>
      </p:sp>
      <p:sp>
        <p:nvSpPr>
          <p:cNvPr id="4" name="Slide Number Placeholder 3">
            <a:extLst>
              <a:ext uri="{FF2B5EF4-FFF2-40B4-BE49-F238E27FC236}">
                <a16:creationId xmlns:a16="http://schemas.microsoft.com/office/drawing/2014/main" id="{25B9C80E-0DE3-4E74-9F81-0FDF8DCEE6BD}"/>
              </a:ext>
            </a:extLst>
          </p:cNvPr>
          <p:cNvSpPr>
            <a:spLocks noGrp="1"/>
          </p:cNvSpPr>
          <p:nvPr>
            <p:ph type="sldNum" sz="quarter" idx="12"/>
          </p:nvPr>
        </p:nvSpPr>
        <p:spPr/>
        <p:txBody>
          <a:bodyPr/>
          <a:lstStyle/>
          <a:p>
            <a:r>
              <a:rPr lang="en-US"/>
              <a:t>John Satterla </a:t>
            </a:r>
            <a:fld id="{330EA680-D336-4FF7-8B7A-9848BB0A1C32}" type="slidenum">
              <a:rPr lang="en-US" smtClean="0"/>
              <a:t>15</a:t>
            </a:fld>
            <a:endParaRPr lang="en-US"/>
          </a:p>
        </p:txBody>
      </p:sp>
      <p:pic>
        <p:nvPicPr>
          <p:cNvPr id="5" name="Picture 4">
            <a:extLst>
              <a:ext uri="{FF2B5EF4-FFF2-40B4-BE49-F238E27FC236}">
                <a16:creationId xmlns:a16="http://schemas.microsoft.com/office/drawing/2014/main" id="{CB77D9E1-2D48-40D3-AACA-8091D35320D4}"/>
              </a:ext>
            </a:extLst>
          </p:cNvPr>
          <p:cNvPicPr>
            <a:picLocks noChangeAspect="1"/>
          </p:cNvPicPr>
          <p:nvPr/>
        </p:nvPicPr>
        <p:blipFill rotWithShape="1">
          <a:blip r:embed="rId2"/>
          <a:srcRect l="1567" t="2884" r="48939" b="73701"/>
          <a:stretch/>
        </p:blipFill>
        <p:spPr>
          <a:xfrm>
            <a:off x="1888732" y="1423566"/>
            <a:ext cx="7479004" cy="249027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9BACA6-5D5F-4FC4-9A89-DF34B2B1A358}"/>
                  </a:ext>
                </a:extLst>
              </p:cNvPr>
              <p:cNvSpPr txBox="1"/>
              <p:nvPr/>
            </p:nvSpPr>
            <p:spPr>
              <a:xfrm>
                <a:off x="2110902" y="4270442"/>
                <a:ext cx="7256834" cy="1038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𝑉𝑜𝑢𝑡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𝑅</m:t>
                        </m:r>
                        <m:r>
                          <a:rPr lang="en-US" b="0" i="1" smtClean="0">
                            <a:latin typeface="Cambria Math" panose="02040503050406030204" pitchFamily="18" charset="0"/>
                          </a:rPr>
                          <m:t>2</m:t>
                        </m:r>
                      </m:num>
                      <m:den>
                        <m:r>
                          <a:rPr lang="en-US" b="0" i="1" smtClean="0">
                            <a:latin typeface="Cambria Math" panose="02040503050406030204" pitchFamily="18" charset="0"/>
                          </a:rPr>
                          <m:t>𝑅</m:t>
                        </m:r>
                        <m:r>
                          <a:rPr lang="en-US" b="0" i="1" smtClean="0">
                            <a:latin typeface="Cambria Math" panose="02040503050406030204" pitchFamily="18" charset="0"/>
                          </a:rPr>
                          <m:t>1</m:t>
                        </m:r>
                      </m:den>
                    </m:f>
                    <m:r>
                      <a:rPr lang="en-US" b="0" i="1" smtClean="0">
                        <a:latin typeface="Cambria Math" panose="02040503050406030204" pitchFamily="18" charset="0"/>
                      </a:rPr>
                      <m:t>∗1.25</m:t>
                    </m:r>
                    <m:r>
                      <a:rPr lang="en-US" b="0" i="1" smtClean="0">
                        <a:latin typeface="Cambria Math" panose="02040503050406030204" pitchFamily="18" charset="0"/>
                      </a:rPr>
                      <m:t>𝑉</m:t>
                    </m:r>
                  </m:oMath>
                </a14:m>
                <a:endParaRPr lang="en-US" b="0" i="1" dirty="0">
                  <a:latin typeface="Cambria Math" panose="02040503050406030204" pitchFamily="18" charset="0"/>
                </a:endParaRPr>
              </a:p>
              <a:p>
                <a:pPr marL="285750" indent="-285750">
                  <a:buFont typeface="Arial" panose="020B0604020202020204" pitchFamily="34" charset="0"/>
                  <a:buChar char="•"/>
                </a:pPr>
                <a:r>
                  <a:rPr lang="en-US" b="0" dirty="0"/>
                  <a:t>10uF caps help reduce noise on input and improve high frequency load regulation on output</a:t>
                </a:r>
                <a14:m>
                  <m:oMath xmlns:m="http://schemas.openxmlformats.org/officeDocument/2006/math">
                    <m:r>
                      <a:rPr lang="en-US" b="0" i="1" smtClean="0">
                        <a:latin typeface="Cambria Math" panose="02040503050406030204" pitchFamily="18" charset="0"/>
                      </a:rPr>
                      <m:t> </m:t>
                    </m:r>
                  </m:oMath>
                </a14:m>
                <a:r>
                  <a:rPr lang="en-US" dirty="0"/>
                  <a:t>[11]</a:t>
                </a:r>
              </a:p>
            </p:txBody>
          </p:sp>
        </mc:Choice>
        <mc:Fallback xmlns="">
          <p:sp>
            <p:nvSpPr>
              <p:cNvPr id="3" name="TextBox 2">
                <a:extLst>
                  <a:ext uri="{FF2B5EF4-FFF2-40B4-BE49-F238E27FC236}">
                    <a16:creationId xmlns:a16="http://schemas.microsoft.com/office/drawing/2014/main" id="{2A9BACA6-5D5F-4FC4-9A89-DF34B2B1A358}"/>
                  </a:ext>
                </a:extLst>
              </p:cNvPr>
              <p:cNvSpPr txBox="1">
                <a:spLocks noRot="1" noChangeAspect="1" noMove="1" noResize="1" noEditPoints="1" noAdjustHandles="1" noChangeArrowheads="1" noChangeShapeType="1" noTextEdit="1"/>
              </p:cNvSpPr>
              <p:nvPr/>
            </p:nvSpPr>
            <p:spPr>
              <a:xfrm>
                <a:off x="2110902" y="4270442"/>
                <a:ext cx="7256834" cy="1038169"/>
              </a:xfrm>
              <a:prstGeom prst="rect">
                <a:avLst/>
              </a:prstGeom>
              <a:blipFill>
                <a:blip r:embed="rId3"/>
                <a:stretch>
                  <a:fillRect l="-504" b="-8824"/>
                </a:stretch>
              </a:blipFill>
            </p:spPr>
            <p:txBody>
              <a:bodyPr/>
              <a:lstStyle/>
              <a:p>
                <a:r>
                  <a:rPr lang="en-US">
                    <a:noFill/>
                  </a:rPr>
                  <a:t> </a:t>
                </a:r>
              </a:p>
            </p:txBody>
          </p:sp>
        </mc:Fallback>
      </mc:AlternateContent>
    </p:spTree>
    <p:extLst>
      <p:ext uri="{BB962C8B-B14F-4D97-AF65-F5344CB8AC3E}">
        <p14:creationId xmlns:p14="http://schemas.microsoft.com/office/powerpoint/2010/main" val="1821007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6705-EA4A-4B34-821F-F064D037456C}"/>
              </a:ext>
            </a:extLst>
          </p:cNvPr>
          <p:cNvSpPr>
            <a:spLocks noGrp="1"/>
          </p:cNvSpPr>
          <p:nvPr>
            <p:ph type="title"/>
          </p:nvPr>
        </p:nvSpPr>
        <p:spPr>
          <a:xfrm>
            <a:off x="838200" y="0"/>
            <a:ext cx="10515600" cy="1325563"/>
          </a:xfrm>
        </p:spPr>
        <p:txBody>
          <a:bodyPr/>
          <a:lstStyle/>
          <a:p>
            <a:r>
              <a:rPr lang="en-US"/>
              <a:t>Devices – Model House Schematic</a:t>
            </a:r>
          </a:p>
        </p:txBody>
      </p:sp>
      <p:sp>
        <p:nvSpPr>
          <p:cNvPr id="4" name="Slide Number Placeholder 3">
            <a:extLst>
              <a:ext uri="{FF2B5EF4-FFF2-40B4-BE49-F238E27FC236}">
                <a16:creationId xmlns:a16="http://schemas.microsoft.com/office/drawing/2014/main" id="{25B9C80E-0DE3-4E74-9F81-0FDF8DCEE6BD}"/>
              </a:ext>
            </a:extLst>
          </p:cNvPr>
          <p:cNvSpPr>
            <a:spLocks noGrp="1"/>
          </p:cNvSpPr>
          <p:nvPr>
            <p:ph type="sldNum" sz="quarter" idx="12"/>
          </p:nvPr>
        </p:nvSpPr>
        <p:spPr/>
        <p:txBody>
          <a:bodyPr/>
          <a:lstStyle/>
          <a:p>
            <a:r>
              <a:rPr lang="en-US"/>
              <a:t>John Satterla </a:t>
            </a:r>
            <a:fld id="{330EA680-D336-4FF7-8B7A-9848BB0A1C32}" type="slidenum">
              <a:rPr lang="en-US" smtClean="0"/>
              <a:t>16</a:t>
            </a:fld>
            <a:endParaRPr lang="en-US"/>
          </a:p>
        </p:txBody>
      </p:sp>
      <p:pic>
        <p:nvPicPr>
          <p:cNvPr id="5" name="Picture 4">
            <a:extLst>
              <a:ext uri="{FF2B5EF4-FFF2-40B4-BE49-F238E27FC236}">
                <a16:creationId xmlns:a16="http://schemas.microsoft.com/office/drawing/2014/main" id="{CB77D9E1-2D48-40D3-AACA-8091D35320D4}"/>
              </a:ext>
            </a:extLst>
          </p:cNvPr>
          <p:cNvPicPr>
            <a:picLocks noChangeAspect="1"/>
          </p:cNvPicPr>
          <p:nvPr/>
        </p:nvPicPr>
        <p:blipFill rotWithShape="1">
          <a:blip r:embed="rId2"/>
          <a:srcRect l="2430" t="31520" r="60287" b="15662"/>
          <a:stretch/>
        </p:blipFill>
        <p:spPr>
          <a:xfrm>
            <a:off x="476656" y="1590472"/>
            <a:ext cx="3356044" cy="3346315"/>
          </a:xfrm>
          <a:prstGeom prst="rect">
            <a:avLst/>
          </a:prstGeom>
        </p:spPr>
      </p:pic>
      <p:pic>
        <p:nvPicPr>
          <p:cNvPr id="3" name="Picture 2">
            <a:extLst>
              <a:ext uri="{FF2B5EF4-FFF2-40B4-BE49-F238E27FC236}">
                <a16:creationId xmlns:a16="http://schemas.microsoft.com/office/drawing/2014/main" id="{FC1164CB-6E9C-4219-8BE0-2D54617BBE1C}"/>
              </a:ext>
            </a:extLst>
          </p:cNvPr>
          <p:cNvPicPr>
            <a:picLocks noChangeAspect="1"/>
          </p:cNvPicPr>
          <p:nvPr/>
        </p:nvPicPr>
        <p:blipFill rotWithShape="1">
          <a:blip r:embed="rId2"/>
          <a:srcRect l="50000" t="7273" r="1901" b="30562"/>
          <a:stretch/>
        </p:blipFill>
        <p:spPr>
          <a:xfrm>
            <a:off x="5295406" y="1132008"/>
            <a:ext cx="4686794" cy="4263241"/>
          </a:xfrm>
          <a:prstGeom prst="rect">
            <a:avLst/>
          </a:prstGeom>
        </p:spPr>
      </p:pic>
      <p:sp>
        <p:nvSpPr>
          <p:cNvPr id="6" name="TextBox 5">
            <a:extLst>
              <a:ext uri="{FF2B5EF4-FFF2-40B4-BE49-F238E27FC236}">
                <a16:creationId xmlns:a16="http://schemas.microsoft.com/office/drawing/2014/main" id="{3B94B1F3-8E79-4369-8847-2BF06D9FD79D}"/>
              </a:ext>
            </a:extLst>
          </p:cNvPr>
          <p:cNvSpPr txBox="1"/>
          <p:nvPr/>
        </p:nvSpPr>
        <p:spPr>
          <a:xfrm>
            <a:off x="5642043" y="5395249"/>
            <a:ext cx="4464995" cy="646331"/>
          </a:xfrm>
          <a:prstGeom prst="rect">
            <a:avLst/>
          </a:prstGeom>
          <a:noFill/>
        </p:spPr>
        <p:txBody>
          <a:bodyPr wrap="square" rtlCol="0">
            <a:spAutoFit/>
          </a:bodyPr>
          <a:lstStyle/>
          <a:p>
            <a:pPr marL="285750" indent="-285750">
              <a:buFont typeface="Arial" panose="020B0604020202020204" pitchFamily="34" charset="0"/>
              <a:buChar char="•"/>
            </a:pPr>
            <a:r>
              <a:rPr lang="en-US"/>
              <a:t>87K pulldown on gate of BS170 so pin doesn’t float</a:t>
            </a:r>
          </a:p>
        </p:txBody>
      </p:sp>
      <p:sp>
        <p:nvSpPr>
          <p:cNvPr id="7" name="TextBox 6">
            <a:extLst>
              <a:ext uri="{FF2B5EF4-FFF2-40B4-BE49-F238E27FC236}">
                <a16:creationId xmlns:a16="http://schemas.microsoft.com/office/drawing/2014/main" id="{3B54708C-E294-4DFC-90A7-93279EDE6444}"/>
              </a:ext>
            </a:extLst>
          </p:cNvPr>
          <p:cNvSpPr txBox="1"/>
          <p:nvPr/>
        </p:nvSpPr>
        <p:spPr>
          <a:xfrm>
            <a:off x="1052210" y="5392710"/>
            <a:ext cx="4464995" cy="646331"/>
          </a:xfrm>
          <a:prstGeom prst="rect">
            <a:avLst/>
          </a:prstGeom>
          <a:noFill/>
        </p:spPr>
        <p:txBody>
          <a:bodyPr wrap="square" rtlCol="0">
            <a:spAutoFit/>
          </a:bodyPr>
          <a:lstStyle/>
          <a:p>
            <a:pPr marL="285750" indent="-285750">
              <a:buFont typeface="Arial" panose="020B0604020202020204" pitchFamily="34" charset="0"/>
              <a:buChar char="•"/>
            </a:pPr>
            <a:r>
              <a:rPr lang="en-US"/>
              <a:t>PWM for fan on P2.1 (Timer A1 on MSP430)</a:t>
            </a:r>
          </a:p>
        </p:txBody>
      </p:sp>
    </p:spTree>
    <p:extLst>
      <p:ext uri="{BB962C8B-B14F-4D97-AF65-F5344CB8AC3E}">
        <p14:creationId xmlns:p14="http://schemas.microsoft.com/office/powerpoint/2010/main" val="977907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E10F-E3BB-4D4B-94E3-D4D5214A2448}"/>
              </a:ext>
            </a:extLst>
          </p:cNvPr>
          <p:cNvSpPr>
            <a:spLocks noGrp="1"/>
          </p:cNvSpPr>
          <p:nvPr>
            <p:ph type="title"/>
          </p:nvPr>
        </p:nvSpPr>
        <p:spPr/>
        <p:txBody>
          <a:bodyPr/>
          <a:lstStyle/>
          <a:p>
            <a:r>
              <a:rPr lang="en-US" dirty="0"/>
              <a:t>MSP430 Device Control Code</a:t>
            </a:r>
          </a:p>
        </p:txBody>
      </p:sp>
      <p:sp>
        <p:nvSpPr>
          <p:cNvPr id="4" name="Slide Number Placeholder 3">
            <a:extLst>
              <a:ext uri="{FF2B5EF4-FFF2-40B4-BE49-F238E27FC236}">
                <a16:creationId xmlns:a16="http://schemas.microsoft.com/office/drawing/2014/main" id="{2C29B47B-F5A9-46A0-BBFE-A7EC59D28785}"/>
              </a:ext>
            </a:extLst>
          </p:cNvPr>
          <p:cNvSpPr>
            <a:spLocks noGrp="1"/>
          </p:cNvSpPr>
          <p:nvPr>
            <p:ph type="sldNum" sz="quarter" idx="12"/>
          </p:nvPr>
        </p:nvSpPr>
        <p:spPr/>
        <p:txBody>
          <a:bodyPr/>
          <a:lstStyle/>
          <a:p>
            <a:r>
              <a:rPr lang="en-US" dirty="0"/>
              <a:t>John Satterla </a:t>
            </a:r>
            <a:fld id="{330EA680-D336-4FF7-8B7A-9848BB0A1C32}" type="slidenum">
              <a:rPr lang="en-US" smtClean="0"/>
              <a:t>17</a:t>
            </a:fld>
            <a:endParaRPr lang="en-US" dirty="0"/>
          </a:p>
        </p:txBody>
      </p:sp>
      <p:pic>
        <p:nvPicPr>
          <p:cNvPr id="7" name="Picture 6">
            <a:extLst>
              <a:ext uri="{FF2B5EF4-FFF2-40B4-BE49-F238E27FC236}">
                <a16:creationId xmlns:a16="http://schemas.microsoft.com/office/drawing/2014/main" id="{118DB19B-5B3D-4290-9E79-4A1331A4BA72}"/>
              </a:ext>
            </a:extLst>
          </p:cNvPr>
          <p:cNvPicPr>
            <a:picLocks noChangeAspect="1"/>
          </p:cNvPicPr>
          <p:nvPr/>
        </p:nvPicPr>
        <p:blipFill>
          <a:blip r:embed="rId2"/>
          <a:stretch>
            <a:fillRect/>
          </a:stretch>
        </p:blipFill>
        <p:spPr>
          <a:xfrm>
            <a:off x="590912" y="1429446"/>
            <a:ext cx="4150421" cy="5428554"/>
          </a:xfrm>
          <a:prstGeom prst="rect">
            <a:avLst/>
          </a:prstGeom>
        </p:spPr>
      </p:pic>
      <p:pic>
        <p:nvPicPr>
          <p:cNvPr id="8" name="Picture 7">
            <a:extLst>
              <a:ext uri="{FF2B5EF4-FFF2-40B4-BE49-F238E27FC236}">
                <a16:creationId xmlns:a16="http://schemas.microsoft.com/office/drawing/2014/main" id="{6FFDCEC5-A849-4967-9770-42D7AED693ED}"/>
              </a:ext>
            </a:extLst>
          </p:cNvPr>
          <p:cNvPicPr>
            <a:picLocks noChangeAspect="1"/>
          </p:cNvPicPr>
          <p:nvPr/>
        </p:nvPicPr>
        <p:blipFill>
          <a:blip r:embed="rId3"/>
          <a:stretch>
            <a:fillRect/>
          </a:stretch>
        </p:blipFill>
        <p:spPr>
          <a:xfrm>
            <a:off x="5899237" y="2083511"/>
            <a:ext cx="4703674" cy="3697455"/>
          </a:xfrm>
          <a:prstGeom prst="rect">
            <a:avLst/>
          </a:prstGeom>
        </p:spPr>
      </p:pic>
      <p:sp>
        <p:nvSpPr>
          <p:cNvPr id="9" name="TextBox 8">
            <a:extLst>
              <a:ext uri="{FF2B5EF4-FFF2-40B4-BE49-F238E27FC236}">
                <a16:creationId xmlns:a16="http://schemas.microsoft.com/office/drawing/2014/main" id="{D848970E-DA9B-44CA-90A2-0A3A86A5E024}"/>
              </a:ext>
            </a:extLst>
          </p:cNvPr>
          <p:cNvSpPr txBox="1"/>
          <p:nvPr/>
        </p:nvSpPr>
        <p:spPr>
          <a:xfrm>
            <a:off x="1761067" y="6538912"/>
            <a:ext cx="2692400" cy="369332"/>
          </a:xfrm>
          <a:prstGeom prst="rect">
            <a:avLst/>
          </a:prstGeom>
          <a:noFill/>
        </p:spPr>
        <p:txBody>
          <a:bodyPr wrap="square" rtlCol="0">
            <a:spAutoFit/>
          </a:bodyPr>
          <a:lstStyle/>
          <a:p>
            <a:r>
              <a:rPr lang="en-US" dirty="0"/>
              <a:t>MSP #1</a:t>
            </a:r>
          </a:p>
        </p:txBody>
      </p:sp>
      <p:sp>
        <p:nvSpPr>
          <p:cNvPr id="10" name="TextBox 9">
            <a:extLst>
              <a:ext uri="{FF2B5EF4-FFF2-40B4-BE49-F238E27FC236}">
                <a16:creationId xmlns:a16="http://schemas.microsoft.com/office/drawing/2014/main" id="{3A8405DE-F59A-40B7-A79A-B4B7FF266F8C}"/>
              </a:ext>
            </a:extLst>
          </p:cNvPr>
          <p:cNvSpPr txBox="1"/>
          <p:nvPr/>
        </p:nvSpPr>
        <p:spPr>
          <a:xfrm>
            <a:off x="7738533" y="6538912"/>
            <a:ext cx="2692400" cy="369332"/>
          </a:xfrm>
          <a:prstGeom prst="rect">
            <a:avLst/>
          </a:prstGeom>
          <a:noFill/>
        </p:spPr>
        <p:txBody>
          <a:bodyPr wrap="square" rtlCol="0">
            <a:spAutoFit/>
          </a:bodyPr>
          <a:lstStyle/>
          <a:p>
            <a:r>
              <a:rPr lang="en-US" dirty="0"/>
              <a:t>MSP #2</a:t>
            </a:r>
          </a:p>
        </p:txBody>
      </p:sp>
    </p:spTree>
    <p:extLst>
      <p:ext uri="{BB962C8B-B14F-4D97-AF65-F5344CB8AC3E}">
        <p14:creationId xmlns:p14="http://schemas.microsoft.com/office/powerpoint/2010/main" val="188299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2B86-2F14-4B84-A231-59EA86A68E9C}"/>
              </a:ext>
            </a:extLst>
          </p:cNvPr>
          <p:cNvSpPr>
            <a:spLocks noGrp="1"/>
          </p:cNvSpPr>
          <p:nvPr>
            <p:ph type="title"/>
          </p:nvPr>
        </p:nvSpPr>
        <p:spPr/>
        <p:txBody>
          <a:bodyPr/>
          <a:lstStyle/>
          <a:p>
            <a:r>
              <a:rPr lang="en-US" dirty="0"/>
              <a:t>Model House with Devices</a:t>
            </a:r>
          </a:p>
        </p:txBody>
      </p:sp>
      <p:pic>
        <p:nvPicPr>
          <p:cNvPr id="6" name="Content Placeholder 5">
            <a:extLst>
              <a:ext uri="{FF2B5EF4-FFF2-40B4-BE49-F238E27FC236}">
                <a16:creationId xmlns:a16="http://schemas.microsoft.com/office/drawing/2014/main" id="{8F5737D4-15EC-4766-8F1F-0344825ECC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2966508" y="1690688"/>
            <a:ext cx="5801784" cy="4351338"/>
          </a:xfrm>
        </p:spPr>
      </p:pic>
      <p:sp>
        <p:nvSpPr>
          <p:cNvPr id="4" name="Slide Number Placeholder 3">
            <a:extLst>
              <a:ext uri="{FF2B5EF4-FFF2-40B4-BE49-F238E27FC236}">
                <a16:creationId xmlns:a16="http://schemas.microsoft.com/office/drawing/2014/main" id="{7A26F86A-880D-48E1-9EB6-222A73965909}"/>
              </a:ext>
            </a:extLst>
          </p:cNvPr>
          <p:cNvSpPr>
            <a:spLocks noGrp="1"/>
          </p:cNvSpPr>
          <p:nvPr>
            <p:ph type="sldNum" sz="quarter" idx="12"/>
          </p:nvPr>
        </p:nvSpPr>
        <p:spPr/>
        <p:txBody>
          <a:bodyPr/>
          <a:lstStyle/>
          <a:p>
            <a:r>
              <a:rPr lang="en-US"/>
              <a:t>John Satterla </a:t>
            </a:r>
            <a:fld id="{330EA680-D336-4FF7-8B7A-9848BB0A1C32}" type="slidenum">
              <a:rPr lang="en-US" smtClean="0"/>
              <a:t>18</a:t>
            </a:fld>
            <a:endParaRPr lang="en-US"/>
          </a:p>
        </p:txBody>
      </p:sp>
      <p:cxnSp>
        <p:nvCxnSpPr>
          <p:cNvPr id="8" name="Straight Arrow Connector 7">
            <a:extLst>
              <a:ext uri="{FF2B5EF4-FFF2-40B4-BE49-F238E27FC236}">
                <a16:creationId xmlns:a16="http://schemas.microsoft.com/office/drawing/2014/main" id="{0F3FFE6B-F165-4066-905D-76DC42F3D6D3}"/>
              </a:ext>
            </a:extLst>
          </p:cNvPr>
          <p:cNvCxnSpPr>
            <a:cxnSpLocks/>
          </p:cNvCxnSpPr>
          <p:nvPr/>
        </p:nvCxnSpPr>
        <p:spPr>
          <a:xfrm flipV="1">
            <a:off x="1464733" y="3708401"/>
            <a:ext cx="1930400" cy="83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215853-492C-4B62-A072-3629AB37E554}"/>
              </a:ext>
            </a:extLst>
          </p:cNvPr>
          <p:cNvSpPr txBox="1"/>
          <p:nvPr/>
        </p:nvSpPr>
        <p:spPr>
          <a:xfrm>
            <a:off x="143933" y="3606800"/>
            <a:ext cx="2438400" cy="369332"/>
          </a:xfrm>
          <a:prstGeom prst="rect">
            <a:avLst/>
          </a:prstGeom>
          <a:noFill/>
        </p:spPr>
        <p:txBody>
          <a:bodyPr wrap="square" rtlCol="0">
            <a:spAutoFit/>
          </a:bodyPr>
          <a:lstStyle/>
          <a:p>
            <a:r>
              <a:rPr lang="en-US" dirty="0"/>
              <a:t>LEDs #1 - #4</a:t>
            </a:r>
          </a:p>
        </p:txBody>
      </p:sp>
      <p:cxnSp>
        <p:nvCxnSpPr>
          <p:cNvPr id="11" name="Straight Arrow Connector 10">
            <a:extLst>
              <a:ext uri="{FF2B5EF4-FFF2-40B4-BE49-F238E27FC236}">
                <a16:creationId xmlns:a16="http://schemas.microsoft.com/office/drawing/2014/main" id="{A0E99808-A3B2-427B-9E1A-B906E402DCDE}"/>
              </a:ext>
            </a:extLst>
          </p:cNvPr>
          <p:cNvCxnSpPr/>
          <p:nvPr/>
        </p:nvCxnSpPr>
        <p:spPr>
          <a:xfrm flipV="1">
            <a:off x="2269067" y="4529667"/>
            <a:ext cx="2709333" cy="677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30BFC53-1324-491E-8B95-D1F13B97FEC0}"/>
              </a:ext>
            </a:extLst>
          </p:cNvPr>
          <p:cNvSpPr txBox="1"/>
          <p:nvPr/>
        </p:nvSpPr>
        <p:spPr>
          <a:xfrm>
            <a:off x="1747308" y="4994830"/>
            <a:ext cx="2438400" cy="369332"/>
          </a:xfrm>
          <a:prstGeom prst="rect">
            <a:avLst/>
          </a:prstGeom>
          <a:noFill/>
        </p:spPr>
        <p:txBody>
          <a:bodyPr wrap="square" rtlCol="0">
            <a:spAutoFit/>
          </a:bodyPr>
          <a:lstStyle/>
          <a:p>
            <a:r>
              <a:rPr lang="en-US" dirty="0"/>
              <a:t>Fan</a:t>
            </a:r>
          </a:p>
        </p:txBody>
      </p:sp>
      <p:cxnSp>
        <p:nvCxnSpPr>
          <p:cNvPr id="14" name="Straight Arrow Connector 13">
            <a:extLst>
              <a:ext uri="{FF2B5EF4-FFF2-40B4-BE49-F238E27FC236}">
                <a16:creationId xmlns:a16="http://schemas.microsoft.com/office/drawing/2014/main" id="{317A76A3-E649-424D-9E99-6AAF970A1FEF}"/>
              </a:ext>
            </a:extLst>
          </p:cNvPr>
          <p:cNvCxnSpPr/>
          <p:nvPr/>
        </p:nvCxnSpPr>
        <p:spPr>
          <a:xfrm flipH="1">
            <a:off x="8297333" y="2980267"/>
            <a:ext cx="2328334" cy="1168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DC2C9BF-C82D-4D5D-86DE-49E558B3053F}"/>
              </a:ext>
            </a:extLst>
          </p:cNvPr>
          <p:cNvSpPr txBox="1"/>
          <p:nvPr/>
        </p:nvSpPr>
        <p:spPr>
          <a:xfrm>
            <a:off x="10713508" y="2740845"/>
            <a:ext cx="2438400" cy="369332"/>
          </a:xfrm>
          <a:prstGeom prst="rect">
            <a:avLst/>
          </a:prstGeom>
          <a:noFill/>
        </p:spPr>
        <p:txBody>
          <a:bodyPr wrap="square" rtlCol="0">
            <a:spAutoFit/>
          </a:bodyPr>
          <a:lstStyle/>
          <a:p>
            <a:r>
              <a:rPr lang="en-US" dirty="0"/>
              <a:t>Washer</a:t>
            </a:r>
          </a:p>
        </p:txBody>
      </p:sp>
    </p:spTree>
    <p:extLst>
      <p:ext uri="{BB962C8B-B14F-4D97-AF65-F5344CB8AC3E}">
        <p14:creationId xmlns:p14="http://schemas.microsoft.com/office/powerpoint/2010/main" val="882395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F070-2795-4AB6-BEF9-3D9203B1A7E1}"/>
              </a:ext>
            </a:extLst>
          </p:cNvPr>
          <p:cNvSpPr>
            <a:spLocks noGrp="1"/>
          </p:cNvSpPr>
          <p:nvPr>
            <p:ph type="title"/>
          </p:nvPr>
        </p:nvSpPr>
        <p:spPr/>
        <p:txBody>
          <a:bodyPr/>
          <a:lstStyle/>
          <a:p>
            <a:r>
              <a:rPr lang="en-US" dirty="0"/>
              <a:t>GUI and Location Detection Program Demos</a:t>
            </a:r>
          </a:p>
        </p:txBody>
      </p:sp>
      <p:sp>
        <p:nvSpPr>
          <p:cNvPr id="3" name="Content Placeholder 2">
            <a:extLst>
              <a:ext uri="{FF2B5EF4-FFF2-40B4-BE49-F238E27FC236}">
                <a16:creationId xmlns:a16="http://schemas.microsoft.com/office/drawing/2014/main" id="{A86DA3BC-81B1-4E0E-932A-9DEB457DB7A0}"/>
              </a:ext>
            </a:extLst>
          </p:cNvPr>
          <p:cNvSpPr>
            <a:spLocks noGrp="1"/>
          </p:cNvSpPr>
          <p:nvPr>
            <p:ph idx="1"/>
          </p:nvPr>
        </p:nvSpPr>
        <p:spPr/>
        <p:txBody>
          <a:bodyPr/>
          <a:lstStyle/>
          <a:p>
            <a:r>
              <a:rPr lang="en-US" dirty="0">
                <a:hlinkClick r:id="rId3"/>
              </a:rPr>
              <a:t>https://youtu.be/dGLGNG8CIQU</a:t>
            </a:r>
            <a:r>
              <a:rPr lang="en-US" dirty="0"/>
              <a:t> – GUI manual control</a:t>
            </a:r>
          </a:p>
          <a:p>
            <a:r>
              <a:rPr lang="en-US" u="sng" dirty="0">
                <a:hlinkClick r:id="rId4"/>
              </a:rPr>
              <a:t>https://youtu.be/VugtU7GQIsI</a:t>
            </a:r>
            <a:r>
              <a:rPr lang="en-US" dirty="0"/>
              <a:t>- Location Detection</a:t>
            </a:r>
          </a:p>
          <a:p>
            <a:endParaRPr lang="en-US" dirty="0"/>
          </a:p>
        </p:txBody>
      </p:sp>
      <p:sp>
        <p:nvSpPr>
          <p:cNvPr id="4" name="Slide Number Placeholder 3">
            <a:extLst>
              <a:ext uri="{FF2B5EF4-FFF2-40B4-BE49-F238E27FC236}">
                <a16:creationId xmlns:a16="http://schemas.microsoft.com/office/drawing/2014/main" id="{398D1EB9-A41D-48FF-8F3A-870F747987C8}"/>
              </a:ext>
            </a:extLst>
          </p:cNvPr>
          <p:cNvSpPr>
            <a:spLocks noGrp="1"/>
          </p:cNvSpPr>
          <p:nvPr>
            <p:ph type="sldNum" sz="quarter" idx="12"/>
          </p:nvPr>
        </p:nvSpPr>
        <p:spPr/>
        <p:txBody>
          <a:bodyPr/>
          <a:lstStyle/>
          <a:p>
            <a:r>
              <a:rPr lang="en-US"/>
              <a:t>John Satterla </a:t>
            </a:r>
            <a:fld id="{330EA680-D336-4FF7-8B7A-9848BB0A1C32}" type="slidenum">
              <a:rPr lang="en-US" smtClean="0"/>
              <a:t>19</a:t>
            </a:fld>
            <a:endParaRPr lang="en-US"/>
          </a:p>
        </p:txBody>
      </p:sp>
    </p:spTree>
    <p:extLst>
      <p:ext uri="{BB962C8B-B14F-4D97-AF65-F5344CB8AC3E}">
        <p14:creationId xmlns:p14="http://schemas.microsoft.com/office/powerpoint/2010/main" val="3461546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C132-364B-434F-B845-D660835285CB}"/>
              </a:ext>
            </a:extLst>
          </p:cNvPr>
          <p:cNvSpPr>
            <a:spLocks noGrp="1"/>
          </p:cNvSpPr>
          <p:nvPr>
            <p:ph type="title"/>
          </p:nvPr>
        </p:nvSpPr>
        <p:spPr/>
        <p:txBody>
          <a:bodyPr/>
          <a:lstStyle/>
          <a:p>
            <a:r>
              <a:rPr lang="en-US"/>
              <a:t>Project Description</a:t>
            </a:r>
          </a:p>
        </p:txBody>
      </p:sp>
      <p:sp>
        <p:nvSpPr>
          <p:cNvPr id="3" name="Content Placeholder 2">
            <a:extLst>
              <a:ext uri="{FF2B5EF4-FFF2-40B4-BE49-F238E27FC236}">
                <a16:creationId xmlns:a16="http://schemas.microsoft.com/office/drawing/2014/main" id="{CAE3E53E-FAB4-4C13-9C7F-9FE13DFDFE0B}"/>
              </a:ext>
            </a:extLst>
          </p:cNvPr>
          <p:cNvSpPr>
            <a:spLocks noGrp="1"/>
          </p:cNvSpPr>
          <p:nvPr>
            <p:ph idx="1"/>
          </p:nvPr>
        </p:nvSpPr>
        <p:spPr/>
        <p:txBody>
          <a:bodyPr vert="horz" lIns="91440" tIns="45720" rIns="91440" bIns="45720" rtlCol="0" anchor="t">
            <a:normAutofit/>
          </a:bodyPr>
          <a:lstStyle/>
          <a:p>
            <a:r>
              <a:rPr lang="en-US"/>
              <a:t>Our system will monitor a patient's position, and the environment around them will react to their movements. A station will be located in the home to monitor and display the user’s electrocardiogram . The “room” will have 2 major appliances that are activated via facial or voice recognition. Lights and other items will turn on as the user moves throughout the “room”. There will be a door that is automatically opened when the user is trying to enter the room.​</a:t>
            </a:r>
          </a:p>
        </p:txBody>
      </p:sp>
      <p:sp>
        <p:nvSpPr>
          <p:cNvPr id="4" name="Slide Number Placeholder 3">
            <a:extLst>
              <a:ext uri="{FF2B5EF4-FFF2-40B4-BE49-F238E27FC236}">
                <a16:creationId xmlns:a16="http://schemas.microsoft.com/office/drawing/2014/main" id="{F7610759-6E0C-48F0-941C-352C21710C81}"/>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79262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5CB6-EAA5-41E9-8997-13925E26C303}"/>
              </a:ext>
            </a:extLst>
          </p:cNvPr>
          <p:cNvSpPr>
            <a:spLocks noGrp="1"/>
          </p:cNvSpPr>
          <p:nvPr>
            <p:ph type="title"/>
          </p:nvPr>
        </p:nvSpPr>
        <p:spPr/>
        <p:txBody>
          <a:bodyPr/>
          <a:lstStyle/>
          <a:p>
            <a:r>
              <a:rPr lang="en-US">
                <a:cs typeface="Calibri Light"/>
              </a:rPr>
              <a:t>EKG Monitoring</a:t>
            </a:r>
            <a:endParaRPr lang="en-US"/>
          </a:p>
        </p:txBody>
      </p:sp>
      <p:sp>
        <p:nvSpPr>
          <p:cNvPr id="3" name="Content Placeholder 2">
            <a:extLst>
              <a:ext uri="{FF2B5EF4-FFF2-40B4-BE49-F238E27FC236}">
                <a16:creationId xmlns:a16="http://schemas.microsoft.com/office/drawing/2014/main" id="{75C5C17C-F54B-473E-8CAA-905C3D5FAB36}"/>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3200">
                <a:cs typeface="Calibri"/>
              </a:rPr>
              <a:t>Voltages ranging from 100 µV to 2 mV can be found across the chest due to the heart depolarizing and repolarizing</a:t>
            </a:r>
          </a:p>
          <a:p>
            <a:endParaRPr lang="en-US" sz="3200">
              <a:cs typeface="Calibri"/>
            </a:endParaRPr>
          </a:p>
          <a:p>
            <a:r>
              <a:rPr lang="en-US" sz="3200">
                <a:cs typeface="Calibri"/>
              </a:rPr>
              <a:t>By amplifying and filtering these signals, an electrocardiogram can be made</a:t>
            </a:r>
          </a:p>
          <a:p>
            <a:endParaRPr lang="en-US" sz="3200">
              <a:cs typeface="Calibri"/>
            </a:endParaRPr>
          </a:p>
          <a:p>
            <a:r>
              <a:rPr lang="en-US" sz="3200">
                <a:cs typeface="Calibri"/>
              </a:rPr>
              <a:t>By utilizing Python this data can be graphed and displayed in real time</a:t>
            </a:r>
          </a:p>
        </p:txBody>
      </p:sp>
      <p:sp>
        <p:nvSpPr>
          <p:cNvPr id="4" name="Slide Number Placeholder 3">
            <a:extLst>
              <a:ext uri="{FF2B5EF4-FFF2-40B4-BE49-F238E27FC236}">
                <a16:creationId xmlns:a16="http://schemas.microsoft.com/office/drawing/2014/main" id="{B4B98CF2-FF6A-4E96-B29E-1D25578F185E}"/>
              </a:ext>
            </a:extLst>
          </p:cNvPr>
          <p:cNvSpPr>
            <a:spLocks noGrp="1"/>
          </p:cNvSpPr>
          <p:nvPr>
            <p:ph type="sldNum" sz="quarter" idx="12"/>
          </p:nvPr>
        </p:nvSpPr>
        <p:spPr/>
        <p:txBody>
          <a:bodyPr/>
          <a:lstStyle/>
          <a:p>
            <a:r>
              <a:rPr lang="en-US"/>
              <a:t>Zachary </a:t>
            </a:r>
            <a:r>
              <a:rPr lang="en-US" err="1"/>
              <a:t>Eakerns</a:t>
            </a:r>
            <a:r>
              <a:rPr lang="en-US"/>
              <a:t> </a:t>
            </a:r>
            <a:fld id="{330EA680-D336-4FF7-8B7A-9848BB0A1C32}" type="slidenum">
              <a:rPr lang="en-US" smtClean="0"/>
              <a:t>20</a:t>
            </a:fld>
            <a:endParaRPr lang="en-US"/>
          </a:p>
        </p:txBody>
      </p:sp>
    </p:spTree>
    <p:extLst>
      <p:ext uri="{BB962C8B-B14F-4D97-AF65-F5344CB8AC3E}">
        <p14:creationId xmlns:p14="http://schemas.microsoft.com/office/powerpoint/2010/main" val="887614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5CB6-EAA5-41E9-8997-13925E26C303}"/>
              </a:ext>
            </a:extLst>
          </p:cNvPr>
          <p:cNvSpPr>
            <a:spLocks noGrp="1"/>
          </p:cNvSpPr>
          <p:nvPr>
            <p:ph type="title"/>
          </p:nvPr>
        </p:nvSpPr>
        <p:spPr>
          <a:xfrm>
            <a:off x="3054927" y="524278"/>
            <a:ext cx="7131369" cy="1325563"/>
          </a:xfrm>
        </p:spPr>
        <p:txBody>
          <a:bodyPr/>
          <a:lstStyle/>
          <a:p>
            <a:r>
              <a:rPr lang="en-US">
                <a:cs typeface="Calibri Light"/>
              </a:rPr>
              <a:t>EKG Circuit Simulation</a:t>
            </a:r>
          </a:p>
          <a:p>
            <a:endParaRPr lang="en-US">
              <a:cs typeface="Calibri Light"/>
            </a:endParaRPr>
          </a:p>
        </p:txBody>
      </p:sp>
      <p:sp>
        <p:nvSpPr>
          <p:cNvPr id="3" name="Content Placeholder 2">
            <a:extLst>
              <a:ext uri="{FF2B5EF4-FFF2-40B4-BE49-F238E27FC236}">
                <a16:creationId xmlns:a16="http://schemas.microsoft.com/office/drawing/2014/main" id="{75C5C17C-F54B-473E-8CAA-905C3D5FAB36}"/>
              </a:ext>
            </a:extLst>
          </p:cNvPr>
          <p:cNvSpPr>
            <a:spLocks noGrp="1"/>
          </p:cNvSpPr>
          <p:nvPr>
            <p:ph idx="1"/>
          </p:nvPr>
        </p:nvSpPr>
        <p:spPr>
          <a:xfrm>
            <a:off x="838200" y="2255931"/>
            <a:ext cx="4433978" cy="4351338"/>
          </a:xfrm>
        </p:spPr>
        <p:txBody>
          <a:bodyPr vert="horz" lIns="91440" tIns="45720" rIns="91440" bIns="45720" rtlCol="0" anchor="t">
            <a:normAutofit/>
          </a:bodyPr>
          <a:lstStyle/>
          <a:p>
            <a:pPr marL="0" indent="0">
              <a:buNone/>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B4B98CF2-FF6A-4E96-B29E-1D25578F185E}"/>
              </a:ext>
            </a:extLst>
          </p:cNvPr>
          <p:cNvSpPr>
            <a:spLocks noGrp="1"/>
          </p:cNvSpPr>
          <p:nvPr>
            <p:ph type="sldNum" sz="quarter" idx="12"/>
          </p:nvPr>
        </p:nvSpPr>
        <p:spPr/>
        <p:txBody>
          <a:bodyPr/>
          <a:lstStyle/>
          <a:p>
            <a:r>
              <a:rPr lang="en-US"/>
              <a:t>Zachary </a:t>
            </a:r>
            <a:r>
              <a:rPr lang="en-US" err="1"/>
              <a:t>Eakerns</a:t>
            </a:r>
            <a:r>
              <a:rPr lang="en-US"/>
              <a:t> </a:t>
            </a:r>
            <a:fld id="{330EA680-D336-4FF7-8B7A-9848BB0A1C32}" type="slidenum">
              <a:rPr lang="en-US" smtClean="0"/>
              <a:t>21</a:t>
            </a:fld>
            <a:endParaRPr lang="en-US"/>
          </a:p>
        </p:txBody>
      </p:sp>
      <p:pic>
        <p:nvPicPr>
          <p:cNvPr id="5" name="Picture 6" descr="A close up of text on a white background&#10;&#10;Description generated with very high confidence">
            <a:extLst>
              <a:ext uri="{FF2B5EF4-FFF2-40B4-BE49-F238E27FC236}">
                <a16:creationId xmlns:a16="http://schemas.microsoft.com/office/drawing/2014/main" id="{3C6638BC-2297-453A-96FD-1B0ED282AE07}"/>
              </a:ext>
            </a:extLst>
          </p:cNvPr>
          <p:cNvPicPr>
            <a:picLocks noChangeAspect="1"/>
          </p:cNvPicPr>
          <p:nvPr/>
        </p:nvPicPr>
        <p:blipFill>
          <a:blip r:embed="rId2"/>
          <a:stretch>
            <a:fillRect/>
          </a:stretch>
        </p:blipFill>
        <p:spPr>
          <a:xfrm>
            <a:off x="189122" y="1685585"/>
            <a:ext cx="11803261" cy="4634421"/>
          </a:xfrm>
          <a:prstGeom prst="rect">
            <a:avLst/>
          </a:prstGeom>
        </p:spPr>
      </p:pic>
    </p:spTree>
    <p:extLst>
      <p:ext uri="{BB962C8B-B14F-4D97-AF65-F5344CB8AC3E}">
        <p14:creationId xmlns:p14="http://schemas.microsoft.com/office/powerpoint/2010/main" val="1190854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5CB6-EAA5-41E9-8997-13925E26C303}"/>
              </a:ext>
            </a:extLst>
          </p:cNvPr>
          <p:cNvSpPr>
            <a:spLocks noGrp="1"/>
          </p:cNvSpPr>
          <p:nvPr>
            <p:ph type="title"/>
          </p:nvPr>
        </p:nvSpPr>
        <p:spPr>
          <a:xfrm>
            <a:off x="2095005" y="524278"/>
            <a:ext cx="8091291" cy="1325563"/>
          </a:xfrm>
        </p:spPr>
        <p:txBody>
          <a:bodyPr/>
          <a:lstStyle/>
          <a:p>
            <a:r>
              <a:rPr lang="en-US">
                <a:cs typeface="Calibri Light"/>
              </a:rPr>
              <a:t>EKG Circuit Simulation Continued</a:t>
            </a:r>
          </a:p>
          <a:p>
            <a:endParaRPr lang="en-US">
              <a:cs typeface="Calibri Light"/>
            </a:endParaRPr>
          </a:p>
        </p:txBody>
      </p:sp>
      <p:sp>
        <p:nvSpPr>
          <p:cNvPr id="3" name="Content Placeholder 2">
            <a:extLst>
              <a:ext uri="{FF2B5EF4-FFF2-40B4-BE49-F238E27FC236}">
                <a16:creationId xmlns:a16="http://schemas.microsoft.com/office/drawing/2014/main" id="{75C5C17C-F54B-473E-8CAA-905C3D5FAB36}"/>
              </a:ext>
            </a:extLst>
          </p:cNvPr>
          <p:cNvSpPr>
            <a:spLocks noGrp="1"/>
          </p:cNvSpPr>
          <p:nvPr>
            <p:ph idx="1"/>
          </p:nvPr>
        </p:nvSpPr>
        <p:spPr>
          <a:xfrm>
            <a:off x="838200" y="2255931"/>
            <a:ext cx="4433978" cy="4351338"/>
          </a:xfrm>
        </p:spPr>
        <p:txBody>
          <a:bodyPr vert="horz" lIns="91440" tIns="45720" rIns="91440" bIns="45720" rtlCol="0" anchor="t">
            <a:normAutofit/>
          </a:bodyPr>
          <a:lstStyle/>
          <a:p>
            <a:pPr marL="0" indent="0">
              <a:buNone/>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B4B98CF2-FF6A-4E96-B29E-1D25578F185E}"/>
              </a:ext>
            </a:extLst>
          </p:cNvPr>
          <p:cNvSpPr>
            <a:spLocks noGrp="1"/>
          </p:cNvSpPr>
          <p:nvPr>
            <p:ph type="sldNum" sz="quarter" idx="12"/>
          </p:nvPr>
        </p:nvSpPr>
        <p:spPr/>
        <p:txBody>
          <a:bodyPr/>
          <a:lstStyle/>
          <a:p>
            <a:r>
              <a:rPr lang="en-US"/>
              <a:t>Zachary </a:t>
            </a:r>
            <a:r>
              <a:rPr lang="en-US" err="1"/>
              <a:t>Eakerns</a:t>
            </a:r>
            <a:r>
              <a:rPr lang="en-US"/>
              <a:t> </a:t>
            </a:r>
            <a:fld id="{330EA680-D336-4FF7-8B7A-9848BB0A1C32}" type="slidenum">
              <a:rPr lang="en-US" smtClean="0"/>
              <a:t>22</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2DCBA428-94D9-45B8-8682-D955FD23ACB4}"/>
              </a:ext>
            </a:extLst>
          </p:cNvPr>
          <p:cNvPicPr>
            <a:picLocks noChangeAspect="1"/>
          </p:cNvPicPr>
          <p:nvPr/>
        </p:nvPicPr>
        <p:blipFill>
          <a:blip r:embed="rId2"/>
          <a:stretch>
            <a:fillRect/>
          </a:stretch>
        </p:blipFill>
        <p:spPr>
          <a:xfrm>
            <a:off x="112816" y="1598555"/>
            <a:ext cx="11897096" cy="4422888"/>
          </a:xfrm>
          <a:prstGeom prst="rect">
            <a:avLst/>
          </a:prstGeom>
        </p:spPr>
      </p:pic>
    </p:spTree>
    <p:extLst>
      <p:ext uri="{BB962C8B-B14F-4D97-AF65-F5344CB8AC3E}">
        <p14:creationId xmlns:p14="http://schemas.microsoft.com/office/powerpoint/2010/main" val="511962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5CB6-EAA5-41E9-8997-13925E26C303}"/>
              </a:ext>
            </a:extLst>
          </p:cNvPr>
          <p:cNvSpPr>
            <a:spLocks noGrp="1"/>
          </p:cNvSpPr>
          <p:nvPr>
            <p:ph type="title"/>
          </p:nvPr>
        </p:nvSpPr>
        <p:spPr>
          <a:xfrm>
            <a:off x="2095005" y="524278"/>
            <a:ext cx="8091291" cy="1325563"/>
          </a:xfrm>
        </p:spPr>
        <p:txBody>
          <a:bodyPr/>
          <a:lstStyle/>
          <a:p>
            <a:endParaRPr lang="en-US">
              <a:cs typeface="Calibri Light"/>
            </a:endParaRPr>
          </a:p>
        </p:txBody>
      </p:sp>
      <p:sp>
        <p:nvSpPr>
          <p:cNvPr id="3" name="Content Placeholder 2">
            <a:extLst>
              <a:ext uri="{FF2B5EF4-FFF2-40B4-BE49-F238E27FC236}">
                <a16:creationId xmlns:a16="http://schemas.microsoft.com/office/drawing/2014/main" id="{75C5C17C-F54B-473E-8CAA-905C3D5FAB36}"/>
              </a:ext>
            </a:extLst>
          </p:cNvPr>
          <p:cNvSpPr>
            <a:spLocks noGrp="1"/>
          </p:cNvSpPr>
          <p:nvPr>
            <p:ph idx="1"/>
          </p:nvPr>
        </p:nvSpPr>
        <p:spPr>
          <a:xfrm>
            <a:off x="838200" y="2255931"/>
            <a:ext cx="4433978" cy="4351338"/>
          </a:xfrm>
        </p:spPr>
        <p:txBody>
          <a:bodyPr vert="horz" lIns="91440" tIns="45720" rIns="91440" bIns="45720" rtlCol="0" anchor="t">
            <a:normAutofit/>
          </a:bodyPr>
          <a:lstStyle/>
          <a:p>
            <a:pPr marL="0" indent="0">
              <a:buNone/>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B4B98CF2-FF6A-4E96-B29E-1D25578F185E}"/>
              </a:ext>
            </a:extLst>
          </p:cNvPr>
          <p:cNvSpPr>
            <a:spLocks noGrp="1"/>
          </p:cNvSpPr>
          <p:nvPr>
            <p:ph type="sldNum" sz="quarter" idx="12"/>
          </p:nvPr>
        </p:nvSpPr>
        <p:spPr/>
        <p:txBody>
          <a:bodyPr/>
          <a:lstStyle/>
          <a:p>
            <a:r>
              <a:rPr lang="en-US"/>
              <a:t>Zachary </a:t>
            </a:r>
            <a:r>
              <a:rPr lang="en-US" err="1"/>
              <a:t>Eakerns</a:t>
            </a:r>
            <a:r>
              <a:rPr lang="en-US"/>
              <a:t> </a:t>
            </a:r>
            <a:fld id="{330EA680-D336-4FF7-8B7A-9848BB0A1C32}" type="slidenum">
              <a:rPr lang="en-US" smtClean="0"/>
              <a:t>23</a:t>
            </a:fld>
            <a:endParaRPr lang="en-US"/>
          </a:p>
        </p:txBody>
      </p:sp>
      <p:pic>
        <p:nvPicPr>
          <p:cNvPr id="5" name="Picture 6" descr="A circuit board&#10;&#10;Description generated with very high confidence">
            <a:extLst>
              <a:ext uri="{FF2B5EF4-FFF2-40B4-BE49-F238E27FC236}">
                <a16:creationId xmlns:a16="http://schemas.microsoft.com/office/drawing/2014/main" id="{D13A0654-0A4D-4FD8-8E53-7455319511DB}"/>
              </a:ext>
            </a:extLst>
          </p:cNvPr>
          <p:cNvPicPr>
            <a:picLocks noChangeAspect="1"/>
          </p:cNvPicPr>
          <p:nvPr/>
        </p:nvPicPr>
        <p:blipFill>
          <a:blip r:embed="rId2"/>
          <a:stretch>
            <a:fillRect/>
          </a:stretch>
        </p:blipFill>
        <p:spPr>
          <a:xfrm>
            <a:off x="657101" y="332014"/>
            <a:ext cx="10768940" cy="6124697"/>
          </a:xfrm>
          <a:prstGeom prst="rect">
            <a:avLst/>
          </a:prstGeom>
        </p:spPr>
      </p:pic>
      <p:sp>
        <p:nvSpPr>
          <p:cNvPr id="8" name="Arrow: Right 7">
            <a:extLst>
              <a:ext uri="{FF2B5EF4-FFF2-40B4-BE49-F238E27FC236}">
                <a16:creationId xmlns:a16="http://schemas.microsoft.com/office/drawing/2014/main" id="{F456058D-C6A0-4878-93B4-28480AF7F9DD}"/>
              </a:ext>
            </a:extLst>
          </p:cNvPr>
          <p:cNvSpPr/>
          <p:nvPr/>
        </p:nvSpPr>
        <p:spPr>
          <a:xfrm>
            <a:off x="3014016" y="29145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12887236-BCA7-41CD-BE57-884B2F44E4CE}"/>
              </a:ext>
            </a:extLst>
          </p:cNvPr>
          <p:cNvSpPr/>
          <p:nvPr/>
        </p:nvSpPr>
        <p:spPr>
          <a:xfrm rot="10740000">
            <a:off x="8318327" y="225150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44AD8F7C-81F2-422F-842D-49C6A9DDA5A7}"/>
              </a:ext>
            </a:extLst>
          </p:cNvPr>
          <p:cNvSpPr/>
          <p:nvPr/>
        </p:nvSpPr>
        <p:spPr>
          <a:xfrm rot="5400000">
            <a:off x="5725548" y="12420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31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453E-A51F-4491-8CE4-47C20C8743DE}"/>
              </a:ext>
            </a:extLst>
          </p:cNvPr>
          <p:cNvSpPr>
            <a:spLocks noGrp="1"/>
          </p:cNvSpPr>
          <p:nvPr>
            <p:ph type="title"/>
          </p:nvPr>
        </p:nvSpPr>
        <p:spPr/>
        <p:txBody>
          <a:bodyPr/>
          <a:lstStyle/>
          <a:p>
            <a:r>
              <a:rPr lang="en-US">
                <a:cs typeface="Calibri Light"/>
              </a:rPr>
              <a:t>Code Composer Studio Code</a:t>
            </a:r>
          </a:p>
        </p:txBody>
      </p:sp>
      <p:sp>
        <p:nvSpPr>
          <p:cNvPr id="3" name="Content Placeholder 2">
            <a:extLst>
              <a:ext uri="{FF2B5EF4-FFF2-40B4-BE49-F238E27FC236}">
                <a16:creationId xmlns:a16="http://schemas.microsoft.com/office/drawing/2014/main" id="{F77CBE09-0FFD-4C88-92AB-47B7F2BBF34F}"/>
              </a:ext>
            </a:extLst>
          </p:cNvPr>
          <p:cNvSpPr>
            <a:spLocks noGrp="1"/>
          </p:cNvSpPr>
          <p:nvPr>
            <p:ph idx="1"/>
          </p:nvPr>
        </p:nvSpPr>
        <p:spPr/>
        <p:txBody>
          <a:bodyPr vert="horz" lIns="91440" tIns="45720" rIns="91440" bIns="45720" rtlCol="0" anchor="t">
            <a:normAutofit/>
          </a:bodyPr>
          <a:lstStyle/>
          <a:p>
            <a:r>
              <a:rPr lang="en-US" sz="3200">
                <a:cs typeface="Calibri"/>
              </a:rPr>
              <a:t>Needed to control the MSP430G2553 microcontroller</a:t>
            </a:r>
            <a:endParaRPr lang="en-US"/>
          </a:p>
          <a:p>
            <a:endParaRPr lang="en-US" sz="3200">
              <a:cs typeface="Calibri"/>
            </a:endParaRPr>
          </a:p>
          <a:p>
            <a:r>
              <a:rPr lang="en-US" sz="3200">
                <a:cs typeface="Calibri"/>
              </a:rPr>
              <a:t>This microcontroller was used for its ADC that would allow the voltages from the circuit to be graphed</a:t>
            </a:r>
          </a:p>
          <a:p>
            <a:endParaRPr lang="en-US" sz="3200">
              <a:cs typeface="Calibri"/>
            </a:endParaRPr>
          </a:p>
          <a:p>
            <a:r>
              <a:rPr lang="en-US" sz="3200">
                <a:cs typeface="Calibri"/>
              </a:rPr>
              <a:t>The ADC10 allowed for a distinction of approximately 3 mV</a:t>
            </a:r>
          </a:p>
          <a:p>
            <a:endParaRPr lang="en-US" sz="3200">
              <a:cs typeface="Calibri"/>
            </a:endParaRPr>
          </a:p>
        </p:txBody>
      </p:sp>
      <p:sp>
        <p:nvSpPr>
          <p:cNvPr id="4" name="Slide Number Placeholder 3">
            <a:extLst>
              <a:ext uri="{FF2B5EF4-FFF2-40B4-BE49-F238E27FC236}">
                <a16:creationId xmlns:a16="http://schemas.microsoft.com/office/drawing/2014/main" id="{6B64E4A6-825E-41CA-BC52-34138346C9DE}"/>
              </a:ext>
            </a:extLst>
          </p:cNvPr>
          <p:cNvSpPr>
            <a:spLocks noGrp="1"/>
          </p:cNvSpPr>
          <p:nvPr>
            <p:ph type="sldNum" sz="quarter" idx="12"/>
          </p:nvPr>
        </p:nvSpPr>
        <p:spPr/>
        <p:txBody>
          <a:bodyPr/>
          <a:lstStyle/>
          <a:p>
            <a:r>
              <a:rPr lang="en-US"/>
              <a:t>Zachary </a:t>
            </a:r>
            <a:r>
              <a:rPr lang="en-US" err="1"/>
              <a:t>Eakerns</a:t>
            </a:r>
            <a:r>
              <a:rPr lang="en-US"/>
              <a:t> </a:t>
            </a:r>
            <a:fld id="{330EA680-D336-4FF7-8B7A-9848BB0A1C32}" type="slidenum">
              <a:rPr lang="en-US" smtClean="0"/>
              <a:t>24</a:t>
            </a:fld>
            <a:endParaRPr lang="en-US"/>
          </a:p>
        </p:txBody>
      </p:sp>
    </p:spTree>
    <p:extLst>
      <p:ext uri="{BB962C8B-B14F-4D97-AF65-F5344CB8AC3E}">
        <p14:creationId xmlns:p14="http://schemas.microsoft.com/office/powerpoint/2010/main" val="1198487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64E4A6-825E-41CA-BC52-34138346C9DE}"/>
              </a:ext>
            </a:extLst>
          </p:cNvPr>
          <p:cNvSpPr>
            <a:spLocks noGrp="1"/>
          </p:cNvSpPr>
          <p:nvPr>
            <p:ph type="sldNum" sz="quarter" idx="12"/>
          </p:nvPr>
        </p:nvSpPr>
        <p:spPr/>
        <p:txBody>
          <a:bodyPr/>
          <a:lstStyle/>
          <a:p>
            <a:r>
              <a:rPr lang="en-US"/>
              <a:t>Zachary </a:t>
            </a:r>
            <a:r>
              <a:rPr lang="en-US" err="1"/>
              <a:t>Eakerns</a:t>
            </a:r>
            <a:r>
              <a:rPr lang="en-US"/>
              <a:t> </a:t>
            </a:r>
            <a:fld id="{330EA680-D336-4FF7-8B7A-9848BB0A1C32}" type="slidenum">
              <a:rPr lang="en-US" smtClean="0"/>
              <a:t>25</a:t>
            </a:fld>
            <a:endParaRPr lang="en-US"/>
          </a:p>
        </p:txBody>
      </p:sp>
      <p:pic>
        <p:nvPicPr>
          <p:cNvPr id="7" name="Picture 7" descr="A screenshot of a social media post&#10;&#10;Description generated with very high confidence">
            <a:extLst>
              <a:ext uri="{FF2B5EF4-FFF2-40B4-BE49-F238E27FC236}">
                <a16:creationId xmlns:a16="http://schemas.microsoft.com/office/drawing/2014/main" id="{3E35C93B-8025-4F4D-BB0C-4E948D65AE8F}"/>
              </a:ext>
            </a:extLst>
          </p:cNvPr>
          <p:cNvPicPr>
            <a:picLocks noGrp="1" noChangeAspect="1"/>
          </p:cNvPicPr>
          <p:nvPr>
            <p:ph idx="1"/>
          </p:nvPr>
        </p:nvPicPr>
        <p:blipFill>
          <a:blip r:embed="rId2"/>
          <a:stretch>
            <a:fillRect/>
          </a:stretch>
        </p:blipFill>
        <p:spPr>
          <a:xfrm>
            <a:off x="290947" y="68261"/>
            <a:ext cx="11451769" cy="6302480"/>
          </a:xfrm>
          <a:prstGeom prst="rect">
            <a:avLst/>
          </a:prstGeom>
        </p:spPr>
      </p:pic>
      <p:sp>
        <p:nvSpPr>
          <p:cNvPr id="11" name="Rectangle 10">
            <a:extLst>
              <a:ext uri="{FF2B5EF4-FFF2-40B4-BE49-F238E27FC236}">
                <a16:creationId xmlns:a16="http://schemas.microsoft.com/office/drawing/2014/main" id="{14B29B9E-7B5D-4DA5-A98F-CA9F5AB3EEA6}"/>
              </a:ext>
            </a:extLst>
          </p:cNvPr>
          <p:cNvSpPr/>
          <p:nvPr/>
        </p:nvSpPr>
        <p:spPr>
          <a:xfrm>
            <a:off x="760020" y="3224150"/>
            <a:ext cx="6733309"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0B6E5DC-5435-400A-82D3-18ED6C51606D}"/>
              </a:ext>
            </a:extLst>
          </p:cNvPr>
          <p:cNvSpPr/>
          <p:nvPr/>
        </p:nvSpPr>
        <p:spPr>
          <a:xfrm>
            <a:off x="760020" y="3956461"/>
            <a:ext cx="10998529"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7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453E-A51F-4491-8CE4-47C20C8743DE}"/>
              </a:ext>
            </a:extLst>
          </p:cNvPr>
          <p:cNvSpPr>
            <a:spLocks noGrp="1"/>
          </p:cNvSpPr>
          <p:nvPr>
            <p:ph type="title"/>
          </p:nvPr>
        </p:nvSpPr>
        <p:spPr/>
        <p:txBody>
          <a:bodyPr/>
          <a:lstStyle/>
          <a:p>
            <a:r>
              <a:rPr lang="en-US">
                <a:cs typeface="Calibri Light"/>
              </a:rPr>
              <a:t>Python Code</a:t>
            </a:r>
            <a:endParaRPr lang="en-US"/>
          </a:p>
        </p:txBody>
      </p:sp>
      <p:sp>
        <p:nvSpPr>
          <p:cNvPr id="3" name="Content Placeholder 2">
            <a:extLst>
              <a:ext uri="{FF2B5EF4-FFF2-40B4-BE49-F238E27FC236}">
                <a16:creationId xmlns:a16="http://schemas.microsoft.com/office/drawing/2014/main" id="{F77CBE09-0FFD-4C88-92AB-47B7F2BBF34F}"/>
              </a:ext>
            </a:extLst>
          </p:cNvPr>
          <p:cNvSpPr>
            <a:spLocks noGrp="1"/>
          </p:cNvSpPr>
          <p:nvPr>
            <p:ph idx="1"/>
          </p:nvPr>
        </p:nvSpPr>
        <p:spPr>
          <a:xfrm>
            <a:off x="838200" y="1825625"/>
            <a:ext cx="5151911" cy="4351338"/>
          </a:xfrm>
        </p:spPr>
        <p:txBody>
          <a:bodyPr vert="horz" lIns="91440" tIns="45720" rIns="91440" bIns="45720" rtlCol="0" anchor="t">
            <a:normAutofit/>
          </a:bodyPr>
          <a:lstStyle/>
          <a:p>
            <a:r>
              <a:rPr lang="en-US" sz="3600">
                <a:cs typeface="Calibri"/>
              </a:rPr>
              <a:t>Was used to graph data from ADC in real time</a:t>
            </a:r>
          </a:p>
          <a:p>
            <a:endParaRPr lang="en-US" sz="3600">
              <a:cs typeface="Calibri"/>
            </a:endParaRPr>
          </a:p>
          <a:p>
            <a:r>
              <a:rPr lang="en-US" sz="3600">
                <a:cs typeface="Calibri"/>
              </a:rPr>
              <a:t>Used serial communication through Bluetooth with the aid of the </a:t>
            </a:r>
            <a:r>
              <a:rPr lang="en-US" sz="3600" err="1">
                <a:cs typeface="Calibri"/>
              </a:rPr>
              <a:t>BlueSMiRF</a:t>
            </a:r>
            <a:r>
              <a:rPr lang="en-US" sz="3600">
                <a:cs typeface="Calibri"/>
              </a:rPr>
              <a:t> chip</a:t>
            </a:r>
          </a:p>
          <a:p>
            <a:endParaRPr lang="en-US" sz="3200">
              <a:cs typeface="Calibri"/>
            </a:endParaRPr>
          </a:p>
          <a:p>
            <a:endParaRPr lang="en-US" sz="3200">
              <a:cs typeface="Calibri"/>
            </a:endParaRPr>
          </a:p>
          <a:p>
            <a:endParaRPr lang="en-US" sz="3200">
              <a:cs typeface="Calibri"/>
            </a:endParaRPr>
          </a:p>
          <a:p>
            <a:endParaRPr lang="en-US" sz="3200">
              <a:cs typeface="Calibri"/>
            </a:endParaRPr>
          </a:p>
        </p:txBody>
      </p:sp>
      <p:sp>
        <p:nvSpPr>
          <p:cNvPr id="4" name="Slide Number Placeholder 3">
            <a:extLst>
              <a:ext uri="{FF2B5EF4-FFF2-40B4-BE49-F238E27FC236}">
                <a16:creationId xmlns:a16="http://schemas.microsoft.com/office/drawing/2014/main" id="{6B64E4A6-825E-41CA-BC52-34138346C9DE}"/>
              </a:ext>
            </a:extLst>
          </p:cNvPr>
          <p:cNvSpPr>
            <a:spLocks noGrp="1"/>
          </p:cNvSpPr>
          <p:nvPr>
            <p:ph type="sldNum" sz="quarter" idx="12"/>
          </p:nvPr>
        </p:nvSpPr>
        <p:spPr/>
        <p:txBody>
          <a:bodyPr/>
          <a:lstStyle/>
          <a:p>
            <a:r>
              <a:rPr lang="en-US"/>
              <a:t>Zachary </a:t>
            </a:r>
            <a:r>
              <a:rPr lang="en-US" err="1"/>
              <a:t>Eakerns</a:t>
            </a:r>
            <a:r>
              <a:rPr lang="en-US"/>
              <a:t> </a:t>
            </a:r>
            <a:fld id="{330EA680-D336-4FF7-8B7A-9848BB0A1C32}" type="slidenum">
              <a:rPr lang="en-US" smtClean="0"/>
              <a:t>26</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17B7E9D5-DD1A-42E1-A0B5-59C2D108C743}"/>
              </a:ext>
            </a:extLst>
          </p:cNvPr>
          <p:cNvPicPr>
            <a:picLocks noChangeAspect="1"/>
          </p:cNvPicPr>
          <p:nvPr/>
        </p:nvPicPr>
        <p:blipFill>
          <a:blip r:embed="rId2"/>
          <a:stretch>
            <a:fillRect/>
          </a:stretch>
        </p:blipFill>
        <p:spPr>
          <a:xfrm>
            <a:off x="6245396" y="203859"/>
            <a:ext cx="5173751" cy="6232566"/>
          </a:xfrm>
          <a:prstGeom prst="rect">
            <a:avLst/>
          </a:prstGeom>
        </p:spPr>
      </p:pic>
      <p:sp>
        <p:nvSpPr>
          <p:cNvPr id="8" name="Rectangle 7">
            <a:extLst>
              <a:ext uri="{FF2B5EF4-FFF2-40B4-BE49-F238E27FC236}">
                <a16:creationId xmlns:a16="http://schemas.microsoft.com/office/drawing/2014/main" id="{C5DC64DF-9755-45DA-804C-9DDF6540B52C}"/>
              </a:ext>
            </a:extLst>
          </p:cNvPr>
          <p:cNvSpPr/>
          <p:nvPr/>
        </p:nvSpPr>
        <p:spPr>
          <a:xfrm>
            <a:off x="6885708" y="1601188"/>
            <a:ext cx="1438894"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61126E-06D7-4197-8FE8-E9C4DDBC2DD2}"/>
              </a:ext>
            </a:extLst>
          </p:cNvPr>
          <p:cNvSpPr/>
          <p:nvPr/>
        </p:nvSpPr>
        <p:spPr>
          <a:xfrm>
            <a:off x="6915397" y="334486"/>
            <a:ext cx="3705101" cy="2414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4A2191-A6D5-438A-A6DF-9C0B9BB6C767}"/>
              </a:ext>
            </a:extLst>
          </p:cNvPr>
          <p:cNvSpPr/>
          <p:nvPr/>
        </p:nvSpPr>
        <p:spPr>
          <a:xfrm>
            <a:off x="7291449" y="3699162"/>
            <a:ext cx="3596244" cy="2117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39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C0CC6-A28B-4888-A567-6C686CA759F9}"/>
              </a:ext>
            </a:extLst>
          </p:cNvPr>
          <p:cNvSpPr>
            <a:spLocks noGrp="1"/>
          </p:cNvSpPr>
          <p:nvPr>
            <p:ph type="title"/>
          </p:nvPr>
        </p:nvSpPr>
        <p:spPr>
          <a:xfrm>
            <a:off x="838200" y="196891"/>
            <a:ext cx="10515600" cy="1325563"/>
          </a:xfrm>
        </p:spPr>
        <p:txBody>
          <a:bodyPr/>
          <a:lstStyle/>
          <a:p>
            <a:r>
              <a:rPr lang="en-US">
                <a:cs typeface="Calibri Light"/>
              </a:rPr>
              <a:t>Results</a:t>
            </a:r>
            <a:endParaRPr lang="en-US"/>
          </a:p>
        </p:txBody>
      </p:sp>
      <p:sp>
        <p:nvSpPr>
          <p:cNvPr id="5" name="Slide Number Placeholder 4">
            <a:extLst>
              <a:ext uri="{FF2B5EF4-FFF2-40B4-BE49-F238E27FC236}">
                <a16:creationId xmlns:a16="http://schemas.microsoft.com/office/drawing/2014/main" id="{F8788383-AEAD-43CB-A3D8-18D43D4C4F2E}"/>
              </a:ext>
            </a:extLst>
          </p:cNvPr>
          <p:cNvSpPr>
            <a:spLocks noGrp="1"/>
          </p:cNvSpPr>
          <p:nvPr>
            <p:ph type="sldNum" sz="quarter" idx="12"/>
          </p:nvPr>
        </p:nvSpPr>
        <p:spPr/>
        <p:txBody>
          <a:bodyPr/>
          <a:lstStyle/>
          <a:p>
            <a:r>
              <a:rPr lang="en-US"/>
              <a:t>Zachary </a:t>
            </a:r>
            <a:r>
              <a:rPr lang="en-US" err="1"/>
              <a:t>Eakerns</a:t>
            </a:r>
            <a:r>
              <a:rPr lang="en-US"/>
              <a:t> </a:t>
            </a:r>
            <a:fld id="{330EA680-D336-4FF7-8B7A-9848BB0A1C32}" type="slidenum">
              <a:rPr lang="en-US" smtClean="0"/>
              <a:t>27</a:t>
            </a:fld>
            <a:endParaRPr lang="en-US"/>
          </a:p>
        </p:txBody>
      </p:sp>
      <p:sp>
        <p:nvSpPr>
          <p:cNvPr id="16" name="TextBox 15">
            <a:extLst>
              <a:ext uri="{FF2B5EF4-FFF2-40B4-BE49-F238E27FC236}">
                <a16:creationId xmlns:a16="http://schemas.microsoft.com/office/drawing/2014/main" id="{3945402C-B214-4321-85C6-A26A27C09B51}"/>
              </a:ext>
            </a:extLst>
          </p:cNvPr>
          <p:cNvSpPr txBox="1"/>
          <p:nvPr/>
        </p:nvSpPr>
        <p:spPr>
          <a:xfrm>
            <a:off x="8135322" y="568406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Without</a:t>
            </a:r>
            <a:r>
              <a:rPr lang="en-US">
                <a:cs typeface="Calibri"/>
              </a:rPr>
              <a:t> artifact</a:t>
            </a:r>
            <a:endParaRPr lang="en-US"/>
          </a:p>
        </p:txBody>
      </p:sp>
      <p:sp>
        <p:nvSpPr>
          <p:cNvPr id="17" name="TextBox 16">
            <a:extLst>
              <a:ext uri="{FF2B5EF4-FFF2-40B4-BE49-F238E27FC236}">
                <a16:creationId xmlns:a16="http://schemas.microsoft.com/office/drawing/2014/main" id="{829095BC-4E03-4064-B8C3-5E5F7C2A574F}"/>
              </a:ext>
            </a:extLst>
          </p:cNvPr>
          <p:cNvSpPr txBox="1"/>
          <p:nvPr/>
        </p:nvSpPr>
        <p:spPr>
          <a:xfrm>
            <a:off x="2176650" y="568229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With artifact</a:t>
            </a:r>
          </a:p>
        </p:txBody>
      </p:sp>
      <p:pic>
        <p:nvPicPr>
          <p:cNvPr id="6" name="Picture 7" descr="A picture containing text&#10;&#10;Description generated with high confidence">
            <a:extLst>
              <a:ext uri="{FF2B5EF4-FFF2-40B4-BE49-F238E27FC236}">
                <a16:creationId xmlns:a16="http://schemas.microsoft.com/office/drawing/2014/main" id="{42410F96-71AB-40BE-9C69-2C139E70BE17}"/>
              </a:ext>
            </a:extLst>
          </p:cNvPr>
          <p:cNvPicPr>
            <a:picLocks noGrp="1" noChangeAspect="1"/>
          </p:cNvPicPr>
          <p:nvPr>
            <p:ph idx="1"/>
          </p:nvPr>
        </p:nvPicPr>
        <p:blipFill>
          <a:blip r:embed="rId2"/>
          <a:stretch>
            <a:fillRect/>
          </a:stretch>
        </p:blipFill>
        <p:spPr>
          <a:xfrm>
            <a:off x="5908495" y="1287743"/>
            <a:ext cx="6058634" cy="4315480"/>
          </a:xfrm>
          <a:prstGeom prst="rect">
            <a:avLst/>
          </a:prstGeom>
        </p:spPr>
      </p:pic>
      <p:pic>
        <p:nvPicPr>
          <p:cNvPr id="12" name="Picture 12">
            <a:extLst>
              <a:ext uri="{FF2B5EF4-FFF2-40B4-BE49-F238E27FC236}">
                <a16:creationId xmlns:a16="http://schemas.microsoft.com/office/drawing/2014/main" id="{A29CDC1A-687C-4BBC-A47A-AF1D707A38BC}"/>
              </a:ext>
            </a:extLst>
          </p:cNvPr>
          <p:cNvPicPr>
            <a:picLocks noChangeAspect="1"/>
          </p:cNvPicPr>
          <p:nvPr/>
        </p:nvPicPr>
        <p:blipFill>
          <a:blip r:embed="rId3"/>
          <a:stretch>
            <a:fillRect/>
          </a:stretch>
        </p:blipFill>
        <p:spPr>
          <a:xfrm>
            <a:off x="493059" y="1287381"/>
            <a:ext cx="5414682" cy="4319099"/>
          </a:xfrm>
          <a:prstGeom prst="rect">
            <a:avLst/>
          </a:prstGeom>
        </p:spPr>
      </p:pic>
    </p:spTree>
    <p:extLst>
      <p:ext uri="{BB962C8B-B14F-4D97-AF65-F5344CB8AC3E}">
        <p14:creationId xmlns:p14="http://schemas.microsoft.com/office/powerpoint/2010/main" val="113943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0835-F8A8-4984-A5BA-5C31DD228372}"/>
              </a:ext>
            </a:extLst>
          </p:cNvPr>
          <p:cNvSpPr>
            <a:spLocks noGrp="1"/>
          </p:cNvSpPr>
          <p:nvPr>
            <p:ph type="title"/>
          </p:nvPr>
        </p:nvSpPr>
        <p:spPr/>
        <p:txBody>
          <a:bodyPr/>
          <a:lstStyle/>
          <a:p>
            <a:endParaRPr lang="en-US"/>
          </a:p>
        </p:txBody>
      </p:sp>
      <p:pic>
        <p:nvPicPr>
          <p:cNvPr id="5" name="Picture 5" descr="A close up of a map&#10;&#10;Description generated with high confidence">
            <a:extLst>
              <a:ext uri="{FF2B5EF4-FFF2-40B4-BE49-F238E27FC236}">
                <a16:creationId xmlns:a16="http://schemas.microsoft.com/office/drawing/2014/main" id="{AA538F4E-FC4E-456F-BA02-E95764464DA9}"/>
              </a:ext>
            </a:extLst>
          </p:cNvPr>
          <p:cNvPicPr>
            <a:picLocks noGrp="1" noChangeAspect="1"/>
          </p:cNvPicPr>
          <p:nvPr>
            <p:ph idx="1"/>
          </p:nvPr>
        </p:nvPicPr>
        <p:blipFill>
          <a:blip r:embed="rId2"/>
          <a:stretch>
            <a:fillRect/>
          </a:stretch>
        </p:blipFill>
        <p:spPr>
          <a:xfrm>
            <a:off x="504702" y="274795"/>
            <a:ext cx="11172698" cy="6146714"/>
          </a:xfrm>
          <a:prstGeom prst="rect">
            <a:avLst/>
          </a:prstGeom>
        </p:spPr>
      </p:pic>
      <p:sp>
        <p:nvSpPr>
          <p:cNvPr id="4" name="Slide Number Placeholder 3">
            <a:extLst>
              <a:ext uri="{FF2B5EF4-FFF2-40B4-BE49-F238E27FC236}">
                <a16:creationId xmlns:a16="http://schemas.microsoft.com/office/drawing/2014/main" id="{54DF30DA-8E81-4DAF-A02B-C74352EA2AB3}"/>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28</a:t>
            </a:fld>
            <a:endParaRPr lang="en-US"/>
          </a:p>
        </p:txBody>
      </p:sp>
      <p:sp>
        <p:nvSpPr>
          <p:cNvPr id="7" name="TextBox 1">
            <a:extLst>
              <a:ext uri="{FF2B5EF4-FFF2-40B4-BE49-F238E27FC236}">
                <a16:creationId xmlns:a16="http://schemas.microsoft.com/office/drawing/2014/main" id="{EC9DF0BF-1CFC-4A30-B067-0A753E47DDE6}"/>
              </a:ext>
            </a:extLst>
          </p:cNvPr>
          <p:cNvSpPr txBox="1"/>
          <p:nvPr/>
        </p:nvSpPr>
        <p:spPr>
          <a:xfrm>
            <a:off x="9969335" y="6411685"/>
            <a:ext cx="2743200" cy="27699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Zachary </a:t>
            </a:r>
            <a:r>
              <a:rPr lang="en-US" sz="1200" err="1">
                <a:solidFill>
                  <a:schemeClr val="bg1">
                    <a:lumMod val="50000"/>
                  </a:schemeClr>
                </a:solidFill>
              </a:rPr>
              <a:t>Eakerns</a:t>
            </a:r>
            <a:endParaRPr lang="en-US" sz="1200" err="1">
              <a:solidFill>
                <a:schemeClr val="bg1">
                  <a:lumMod val="50000"/>
                </a:schemeClr>
              </a:solidFill>
              <a:cs typeface="Calibri"/>
            </a:endParaRPr>
          </a:p>
        </p:txBody>
      </p:sp>
    </p:spTree>
    <p:extLst>
      <p:ext uri="{BB962C8B-B14F-4D97-AF65-F5344CB8AC3E}">
        <p14:creationId xmlns:p14="http://schemas.microsoft.com/office/powerpoint/2010/main" val="3561255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453E-A51F-4491-8CE4-47C20C8743DE}"/>
              </a:ext>
            </a:extLst>
          </p:cNvPr>
          <p:cNvSpPr>
            <a:spLocks noGrp="1"/>
          </p:cNvSpPr>
          <p:nvPr>
            <p:ph type="title"/>
          </p:nvPr>
        </p:nvSpPr>
        <p:spPr>
          <a:xfrm>
            <a:off x="303810" y="483878"/>
            <a:ext cx="10515600" cy="1325563"/>
          </a:xfrm>
        </p:spPr>
        <p:txBody>
          <a:bodyPr>
            <a:normAutofit/>
          </a:bodyPr>
          <a:lstStyle/>
          <a:p>
            <a:r>
              <a:rPr lang="en-US" sz="5400">
                <a:cs typeface="Calibri Light"/>
              </a:rPr>
              <a:t>Video of EKG</a:t>
            </a:r>
          </a:p>
        </p:txBody>
      </p:sp>
      <p:sp>
        <p:nvSpPr>
          <p:cNvPr id="3" name="Content Placeholder 2">
            <a:extLst>
              <a:ext uri="{FF2B5EF4-FFF2-40B4-BE49-F238E27FC236}">
                <a16:creationId xmlns:a16="http://schemas.microsoft.com/office/drawing/2014/main" id="{F77CBE09-0FFD-4C88-92AB-47B7F2BBF34F}"/>
              </a:ext>
            </a:extLst>
          </p:cNvPr>
          <p:cNvSpPr>
            <a:spLocks noGrp="1"/>
          </p:cNvSpPr>
          <p:nvPr>
            <p:ph idx="1"/>
          </p:nvPr>
        </p:nvSpPr>
        <p:spPr>
          <a:xfrm>
            <a:off x="234538" y="3013158"/>
            <a:ext cx="11614066" cy="1026247"/>
          </a:xfrm>
        </p:spPr>
        <p:txBody>
          <a:bodyPr vert="horz" lIns="91440" tIns="45720" rIns="91440" bIns="45720" rtlCol="0" anchor="t">
            <a:noAutofit/>
          </a:bodyPr>
          <a:lstStyle/>
          <a:p>
            <a:pPr>
              <a:buNone/>
            </a:pPr>
            <a:r>
              <a:rPr lang="en-US" sz="4400" dirty="0">
                <a:cs typeface="Calibri"/>
                <a:hlinkClick r:id="rId2"/>
              </a:rPr>
              <a:t>https://www.youtube.com/watch?v=uSn0SAEYFiA</a:t>
            </a:r>
            <a:endParaRPr lang="en-US" sz="4400" dirty="0">
              <a:cs typeface="Calibri"/>
            </a:endParaRPr>
          </a:p>
          <a:p>
            <a:endParaRPr lang="en-US" sz="4400" dirty="0">
              <a:cs typeface="Calibri"/>
            </a:endParaRPr>
          </a:p>
          <a:p>
            <a:pPr marL="0" indent="0">
              <a:buNone/>
            </a:pPr>
            <a:endParaRPr lang="en-US" sz="4400" dirty="0">
              <a:cs typeface="Calibri"/>
            </a:endParaRPr>
          </a:p>
          <a:p>
            <a:endParaRPr lang="en-US" sz="4400" dirty="0">
              <a:cs typeface="Calibri"/>
            </a:endParaRPr>
          </a:p>
        </p:txBody>
      </p:sp>
      <p:sp>
        <p:nvSpPr>
          <p:cNvPr id="4" name="Slide Number Placeholder 3">
            <a:extLst>
              <a:ext uri="{FF2B5EF4-FFF2-40B4-BE49-F238E27FC236}">
                <a16:creationId xmlns:a16="http://schemas.microsoft.com/office/drawing/2014/main" id="{6B64E4A6-825E-41CA-BC52-34138346C9DE}"/>
              </a:ext>
            </a:extLst>
          </p:cNvPr>
          <p:cNvSpPr>
            <a:spLocks noGrp="1"/>
          </p:cNvSpPr>
          <p:nvPr>
            <p:ph type="sldNum" sz="quarter" idx="12"/>
          </p:nvPr>
        </p:nvSpPr>
        <p:spPr/>
        <p:txBody>
          <a:bodyPr/>
          <a:lstStyle/>
          <a:p>
            <a:r>
              <a:rPr lang="en-US"/>
              <a:t>Zachary </a:t>
            </a:r>
            <a:r>
              <a:rPr lang="en-US" err="1"/>
              <a:t>Eakerns</a:t>
            </a:r>
            <a:r>
              <a:rPr lang="en-US"/>
              <a:t> </a:t>
            </a:r>
            <a:fld id="{330EA680-D336-4FF7-8B7A-9848BB0A1C32}" type="slidenum">
              <a:rPr lang="en-US" smtClean="0"/>
              <a:t>29</a:t>
            </a:fld>
            <a:endParaRPr lang="en-US"/>
          </a:p>
        </p:txBody>
      </p:sp>
    </p:spTree>
    <p:extLst>
      <p:ext uri="{BB962C8B-B14F-4D97-AF65-F5344CB8AC3E}">
        <p14:creationId xmlns:p14="http://schemas.microsoft.com/office/powerpoint/2010/main" val="2425896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C132-364B-434F-B845-D660835285CB}"/>
              </a:ext>
            </a:extLst>
          </p:cNvPr>
          <p:cNvSpPr>
            <a:spLocks noGrp="1"/>
          </p:cNvSpPr>
          <p:nvPr>
            <p:ph type="title"/>
          </p:nvPr>
        </p:nvSpPr>
        <p:spPr/>
        <p:txBody>
          <a:bodyPr/>
          <a:lstStyle/>
          <a:p>
            <a:r>
              <a:rPr lang="en-US"/>
              <a:t>Responsibilities</a:t>
            </a:r>
          </a:p>
        </p:txBody>
      </p:sp>
      <p:sp>
        <p:nvSpPr>
          <p:cNvPr id="3" name="Content Placeholder 2">
            <a:extLst>
              <a:ext uri="{FF2B5EF4-FFF2-40B4-BE49-F238E27FC236}">
                <a16:creationId xmlns:a16="http://schemas.microsoft.com/office/drawing/2014/main" id="{CAE3E53E-FAB4-4C13-9C7F-9FE13DFDFE0B}"/>
              </a:ext>
            </a:extLst>
          </p:cNvPr>
          <p:cNvSpPr>
            <a:spLocks noGrp="1"/>
          </p:cNvSpPr>
          <p:nvPr>
            <p:ph idx="1"/>
          </p:nvPr>
        </p:nvSpPr>
        <p:spPr>
          <a:xfrm>
            <a:off x="0" y="1511560"/>
            <a:ext cx="12192000" cy="5346440"/>
          </a:xfrm>
        </p:spPr>
        <p:txBody>
          <a:bodyPr vert="horz" lIns="91440" tIns="45720" rIns="91440" bIns="45720" numCol="4" spcCol="457200" rtlCol="0" anchor="t">
            <a:normAutofit/>
          </a:bodyPr>
          <a:lstStyle/>
          <a:p>
            <a:pPr marL="0" indent="0">
              <a:buNone/>
            </a:pPr>
            <a:r>
              <a:rPr lang="en-US" dirty="0"/>
              <a:t>John	</a:t>
            </a:r>
          </a:p>
          <a:p>
            <a:r>
              <a:rPr lang="en-US" dirty="0"/>
              <a:t>Location detection</a:t>
            </a:r>
          </a:p>
          <a:p>
            <a:r>
              <a:rPr lang="en-US" dirty="0"/>
              <a:t>Wireless communication with Zigbee</a:t>
            </a:r>
          </a:p>
          <a:p>
            <a:r>
              <a:rPr lang="en-US" dirty="0"/>
              <a:t>Graphical user interface</a:t>
            </a:r>
            <a:endParaRPr lang="en-US" dirty="0">
              <a:cs typeface="Calibri"/>
            </a:endParaRPr>
          </a:p>
          <a:p>
            <a:r>
              <a:rPr lang="en-US" dirty="0"/>
              <a:t>Device control/interfacing in model house		</a:t>
            </a:r>
            <a:r>
              <a:rPr lang="en-US" dirty="0" err="1"/>
              <a:t>Zarka</a:t>
            </a:r>
            <a:endParaRPr lang="en-US" dirty="0"/>
          </a:p>
          <a:p>
            <a:pPr marL="0" indent="0">
              <a:buNone/>
            </a:pPr>
            <a:endParaRPr lang="en-US" dirty="0"/>
          </a:p>
          <a:p>
            <a:pPr marL="0" indent="0">
              <a:buNone/>
            </a:pPr>
            <a:r>
              <a:rPr lang="en-US" dirty="0"/>
              <a:t>																						Christian</a:t>
            </a:r>
          </a:p>
          <a:p>
            <a:r>
              <a:rPr lang="en-US" dirty="0"/>
              <a:t>Voice recognition</a:t>
            </a:r>
          </a:p>
          <a:p>
            <a:r>
              <a:rPr lang="en-US" dirty="0"/>
              <a:t>PCB 	</a:t>
            </a:r>
            <a:r>
              <a:rPr lang="en-US" dirty="0" err="1"/>
              <a:t>desig</a:t>
            </a:r>
            <a:r>
              <a:rPr lang="en-US" dirty="0"/>
              <a:t>																				Zach</a:t>
            </a:r>
          </a:p>
          <a:p>
            <a:r>
              <a:rPr lang="en-US" dirty="0">
                <a:cs typeface="Calibri"/>
              </a:rPr>
              <a:t>EKG circuitry </a:t>
            </a:r>
          </a:p>
          <a:p>
            <a:r>
              <a:rPr lang="en-US" dirty="0">
                <a:cs typeface="Calibri"/>
              </a:rPr>
              <a:t>Biomedical Station</a:t>
            </a:r>
          </a:p>
          <a:p>
            <a:r>
              <a:rPr lang="en-US" dirty="0">
                <a:cs typeface="Calibri"/>
              </a:rPr>
              <a:t>Model House Construction</a:t>
            </a:r>
          </a:p>
          <a:p>
            <a:pPr marL="0" indent="0">
              <a:buNone/>
            </a:pPr>
            <a:endParaRPr lang="en-US" dirty="0">
              <a:cs typeface="Calibri"/>
            </a:endParaRPr>
          </a:p>
          <a:p>
            <a:endParaRPr lang="en-US" dirty="0"/>
          </a:p>
          <a:p>
            <a:endParaRPr lang="en-US" dirty="0">
              <a:cs typeface="Calibri"/>
            </a:endParaRPr>
          </a:p>
        </p:txBody>
      </p:sp>
      <p:sp>
        <p:nvSpPr>
          <p:cNvPr id="4" name="Slide Number Placeholder 3">
            <a:extLst>
              <a:ext uri="{FF2B5EF4-FFF2-40B4-BE49-F238E27FC236}">
                <a16:creationId xmlns:a16="http://schemas.microsoft.com/office/drawing/2014/main" id="{F7610759-6E0C-48F0-941C-352C21710C81}"/>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5" name="TextBox 4">
            <a:extLst>
              <a:ext uri="{FF2B5EF4-FFF2-40B4-BE49-F238E27FC236}">
                <a16:creationId xmlns:a16="http://schemas.microsoft.com/office/drawing/2014/main" id="{DA57E190-24AD-4269-B01D-E3A83DEFF372}"/>
              </a:ext>
            </a:extLst>
          </p:cNvPr>
          <p:cNvSpPr txBox="1"/>
          <p:nvPr/>
        </p:nvSpPr>
        <p:spPr>
          <a:xfrm>
            <a:off x="3487574" y="1998652"/>
            <a:ext cx="2785189"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Facial Recognition</a:t>
            </a:r>
          </a:p>
          <a:p>
            <a:pPr marL="285750" indent="-285750">
              <a:buFont typeface="Arial" panose="020B0604020202020204" pitchFamily="34" charset="0"/>
              <a:buChar char="•"/>
            </a:pPr>
            <a:r>
              <a:rPr lang="en-US" sz="2800" dirty="0"/>
              <a:t>Serial Communication</a:t>
            </a:r>
          </a:p>
          <a:p>
            <a:pPr marL="285750" indent="-285750">
              <a:buFont typeface="Arial" panose="020B0604020202020204" pitchFamily="34" charset="0"/>
              <a:buChar char="•"/>
            </a:pPr>
            <a:r>
              <a:rPr lang="en-US" sz="2800" dirty="0"/>
              <a:t>Stepper Motor for door</a:t>
            </a:r>
          </a:p>
          <a:p>
            <a:endParaRPr lang="en-US" sz="2800" dirty="0"/>
          </a:p>
        </p:txBody>
      </p:sp>
    </p:spTree>
    <p:extLst>
      <p:ext uri="{BB962C8B-B14F-4D97-AF65-F5344CB8AC3E}">
        <p14:creationId xmlns:p14="http://schemas.microsoft.com/office/powerpoint/2010/main" val="900530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0835-F8A8-4984-A5BA-5C31DD22837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54DF30DA-8E81-4DAF-A02B-C74352EA2AB3}"/>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30</a:t>
            </a:fld>
            <a:endParaRPr lang="en-US"/>
          </a:p>
        </p:txBody>
      </p:sp>
      <p:pic>
        <p:nvPicPr>
          <p:cNvPr id="7" name="Picture 7" descr="A close up of a whiteboard&#10;&#10;Description generated with high confidence">
            <a:extLst>
              <a:ext uri="{FF2B5EF4-FFF2-40B4-BE49-F238E27FC236}">
                <a16:creationId xmlns:a16="http://schemas.microsoft.com/office/drawing/2014/main" id="{D0A0768C-6524-4AC7-9AA9-576109170CF1}"/>
              </a:ext>
            </a:extLst>
          </p:cNvPr>
          <p:cNvPicPr>
            <a:picLocks noGrp="1" noChangeAspect="1"/>
          </p:cNvPicPr>
          <p:nvPr>
            <p:ph idx="1"/>
          </p:nvPr>
        </p:nvPicPr>
        <p:blipFill>
          <a:blip r:embed="rId2"/>
          <a:stretch>
            <a:fillRect/>
          </a:stretch>
        </p:blipFill>
        <p:spPr>
          <a:xfrm>
            <a:off x="475014" y="294585"/>
            <a:ext cx="10796647" cy="6077443"/>
          </a:xfrm>
          <a:prstGeom prst="rect">
            <a:avLst/>
          </a:prstGeom>
        </p:spPr>
      </p:pic>
      <p:sp>
        <p:nvSpPr>
          <p:cNvPr id="6" name="TextBox 1">
            <a:extLst>
              <a:ext uri="{FF2B5EF4-FFF2-40B4-BE49-F238E27FC236}">
                <a16:creationId xmlns:a16="http://schemas.microsoft.com/office/drawing/2014/main" id="{EC9DF0BF-1CFC-4A30-B067-0A753E47DDE6}"/>
              </a:ext>
            </a:extLst>
          </p:cNvPr>
          <p:cNvSpPr txBox="1"/>
          <p:nvPr/>
        </p:nvSpPr>
        <p:spPr>
          <a:xfrm>
            <a:off x="9969335" y="6411685"/>
            <a:ext cx="2743200" cy="27699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Zachary </a:t>
            </a:r>
            <a:r>
              <a:rPr lang="en-US" sz="1200" err="1">
                <a:solidFill>
                  <a:schemeClr val="bg1">
                    <a:lumMod val="50000"/>
                  </a:schemeClr>
                </a:solidFill>
              </a:rPr>
              <a:t>Eakerns</a:t>
            </a:r>
            <a:endParaRPr lang="en-US" sz="1200" err="1">
              <a:solidFill>
                <a:schemeClr val="bg1">
                  <a:lumMod val="50000"/>
                </a:schemeClr>
              </a:solidFill>
              <a:cs typeface="Calibri"/>
            </a:endParaRPr>
          </a:p>
        </p:txBody>
      </p:sp>
    </p:spTree>
    <p:extLst>
      <p:ext uri="{BB962C8B-B14F-4D97-AF65-F5344CB8AC3E}">
        <p14:creationId xmlns:p14="http://schemas.microsoft.com/office/powerpoint/2010/main" val="1522957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0835-F8A8-4984-A5BA-5C31DD22837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54DF30DA-8E81-4DAF-A02B-C74352EA2AB3}"/>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31</a:t>
            </a:fld>
            <a:endParaRPr lang="en-US"/>
          </a:p>
        </p:txBody>
      </p:sp>
      <p:pic>
        <p:nvPicPr>
          <p:cNvPr id="6" name="Picture 8" descr="A picture containing floor, table, indoor, chair&#10;&#10;Description generated with very high confidence">
            <a:extLst>
              <a:ext uri="{FF2B5EF4-FFF2-40B4-BE49-F238E27FC236}">
                <a16:creationId xmlns:a16="http://schemas.microsoft.com/office/drawing/2014/main" id="{D3BA6260-2E3C-4550-8065-12A6AA34F2ED}"/>
              </a:ext>
            </a:extLst>
          </p:cNvPr>
          <p:cNvPicPr>
            <a:picLocks noGrp="1" noChangeAspect="1"/>
          </p:cNvPicPr>
          <p:nvPr>
            <p:ph idx="1"/>
          </p:nvPr>
        </p:nvPicPr>
        <p:blipFill>
          <a:blip r:embed="rId2"/>
          <a:stretch>
            <a:fillRect/>
          </a:stretch>
        </p:blipFill>
        <p:spPr>
          <a:xfrm>
            <a:off x="-1333" y="271939"/>
            <a:ext cx="5979914" cy="6192011"/>
          </a:xfrm>
          <a:prstGeom prst="rect">
            <a:avLst/>
          </a:prstGeom>
        </p:spPr>
      </p:pic>
      <p:sp>
        <p:nvSpPr>
          <p:cNvPr id="8" name="TextBox 1">
            <a:extLst>
              <a:ext uri="{FF2B5EF4-FFF2-40B4-BE49-F238E27FC236}">
                <a16:creationId xmlns:a16="http://schemas.microsoft.com/office/drawing/2014/main" id="{EC9DF0BF-1CFC-4A30-B067-0A753E47DDE6}"/>
              </a:ext>
            </a:extLst>
          </p:cNvPr>
          <p:cNvSpPr txBox="1"/>
          <p:nvPr/>
        </p:nvSpPr>
        <p:spPr>
          <a:xfrm>
            <a:off x="9969335" y="6411685"/>
            <a:ext cx="2743200" cy="27699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Zachary </a:t>
            </a:r>
            <a:r>
              <a:rPr lang="en-US" sz="1200" err="1">
                <a:solidFill>
                  <a:schemeClr val="bg1">
                    <a:lumMod val="50000"/>
                  </a:schemeClr>
                </a:solidFill>
              </a:rPr>
              <a:t>Eakerns</a:t>
            </a:r>
            <a:endParaRPr lang="en-US" sz="1200" err="1">
              <a:solidFill>
                <a:schemeClr val="bg1">
                  <a:lumMod val="50000"/>
                </a:schemeClr>
              </a:solidFill>
              <a:cs typeface="Calibri"/>
            </a:endParaRPr>
          </a:p>
        </p:txBody>
      </p:sp>
      <p:pic>
        <p:nvPicPr>
          <p:cNvPr id="10" name="Picture 10" descr="A picture containing floor, indoor, table, chair&#10;&#10;Description generated with very high confidence">
            <a:extLst>
              <a:ext uri="{FF2B5EF4-FFF2-40B4-BE49-F238E27FC236}">
                <a16:creationId xmlns:a16="http://schemas.microsoft.com/office/drawing/2014/main" id="{7DAC5867-21A1-4ACE-9A05-65BDF230CB99}"/>
              </a:ext>
            </a:extLst>
          </p:cNvPr>
          <p:cNvPicPr>
            <a:picLocks noChangeAspect="1"/>
          </p:cNvPicPr>
          <p:nvPr/>
        </p:nvPicPr>
        <p:blipFill>
          <a:blip r:embed="rId3"/>
          <a:stretch>
            <a:fillRect/>
          </a:stretch>
        </p:blipFill>
        <p:spPr>
          <a:xfrm rot="5400000">
            <a:off x="5897754" y="347520"/>
            <a:ext cx="6187043" cy="6035632"/>
          </a:xfrm>
          <a:prstGeom prst="rect">
            <a:avLst/>
          </a:prstGeom>
        </p:spPr>
      </p:pic>
    </p:spTree>
    <p:extLst>
      <p:ext uri="{BB962C8B-B14F-4D97-AF65-F5344CB8AC3E}">
        <p14:creationId xmlns:p14="http://schemas.microsoft.com/office/powerpoint/2010/main" val="267595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86C23-E31C-419E-9DB8-91EB558E2424}"/>
              </a:ext>
            </a:extLst>
          </p:cNvPr>
          <p:cNvSpPr>
            <a:spLocks noGrp="1"/>
          </p:cNvSpPr>
          <p:nvPr>
            <p:ph type="title"/>
          </p:nvPr>
        </p:nvSpPr>
        <p:spPr/>
        <p:txBody>
          <a:bodyPr/>
          <a:lstStyle/>
          <a:p>
            <a:r>
              <a:rPr lang="en-US">
                <a:cs typeface="Calibri Light"/>
              </a:rPr>
              <a:t>Voice Recognition </a:t>
            </a:r>
            <a:endParaRPr lang="en-US"/>
          </a:p>
        </p:txBody>
      </p:sp>
      <p:sp>
        <p:nvSpPr>
          <p:cNvPr id="3" name="Content Placeholder 2">
            <a:extLst>
              <a:ext uri="{FF2B5EF4-FFF2-40B4-BE49-F238E27FC236}">
                <a16:creationId xmlns:a16="http://schemas.microsoft.com/office/drawing/2014/main" id="{17C717FE-44DC-4C5A-A524-08311E777286}"/>
              </a:ext>
            </a:extLst>
          </p:cNvPr>
          <p:cNvSpPr>
            <a:spLocks noGrp="1"/>
          </p:cNvSpPr>
          <p:nvPr>
            <p:ph idx="1"/>
          </p:nvPr>
        </p:nvSpPr>
        <p:spPr/>
        <p:txBody>
          <a:bodyPr vert="horz" lIns="91440" tIns="45720" rIns="91440" bIns="45720" rtlCol="0" anchor="t">
            <a:normAutofit/>
          </a:bodyPr>
          <a:lstStyle/>
          <a:p>
            <a:r>
              <a:rPr lang="en-US" dirty="0">
                <a:cs typeface="Calibri"/>
              </a:rPr>
              <a:t>Done in </a:t>
            </a:r>
            <a:r>
              <a:rPr lang="en-US" dirty="0" err="1">
                <a:cs typeface="Calibri"/>
              </a:rPr>
              <a:t>Matlab</a:t>
            </a:r>
            <a:endParaRPr lang="en-US" dirty="0">
              <a:cs typeface="Calibri"/>
            </a:endParaRPr>
          </a:p>
          <a:p>
            <a:r>
              <a:rPr lang="en-US" dirty="0">
                <a:cs typeface="Calibri"/>
              </a:rPr>
              <a:t>Using one outside toolbox – </a:t>
            </a:r>
            <a:r>
              <a:rPr lang="en-US" dirty="0" err="1">
                <a:cs typeface="Calibri"/>
              </a:rPr>
              <a:t>VoiceBox</a:t>
            </a:r>
            <a:r>
              <a:rPr lang="en-US" dirty="0">
                <a:cs typeface="Calibri"/>
              </a:rPr>
              <a:t> [7]</a:t>
            </a:r>
          </a:p>
          <a:p>
            <a:pPr lvl="1"/>
            <a:r>
              <a:rPr lang="en-US" dirty="0">
                <a:cs typeface="Calibri"/>
              </a:rPr>
              <a:t>Using the </a:t>
            </a:r>
            <a:r>
              <a:rPr lang="en-US" i="1" dirty="0">
                <a:cs typeface="Calibri"/>
              </a:rPr>
              <a:t>[]=</a:t>
            </a:r>
            <a:r>
              <a:rPr lang="en-US" i="1" dirty="0" err="1">
                <a:cs typeface="Calibri"/>
              </a:rPr>
              <a:t>melceps</a:t>
            </a:r>
            <a:r>
              <a:rPr lang="en-US" i="1" dirty="0">
                <a:cs typeface="Calibri"/>
              </a:rPr>
              <a:t>() </a:t>
            </a:r>
            <a:r>
              <a:rPr lang="en-US" dirty="0">
                <a:cs typeface="Calibri"/>
              </a:rPr>
              <a:t>function</a:t>
            </a:r>
          </a:p>
          <a:p>
            <a:pPr lvl="2"/>
            <a:r>
              <a:rPr lang="en-US" dirty="0">
                <a:cs typeface="Calibri"/>
              </a:rPr>
              <a:t>Returns the </a:t>
            </a:r>
            <a:r>
              <a:rPr lang="en-US" dirty="0" err="1">
                <a:cs typeface="Calibri"/>
              </a:rPr>
              <a:t>cepstrum</a:t>
            </a:r>
            <a:r>
              <a:rPr lang="en-US" dirty="0">
                <a:cs typeface="Calibri"/>
              </a:rPr>
              <a:t> vector of the signal time vectors </a:t>
            </a:r>
          </a:p>
          <a:p>
            <a:r>
              <a:rPr lang="en-US" dirty="0">
                <a:cs typeface="Calibri"/>
              </a:rPr>
              <a:t>Single user</a:t>
            </a:r>
          </a:p>
          <a:p>
            <a:pPr lvl="1"/>
            <a:r>
              <a:rPr lang="en-US" dirty="0">
                <a:cs typeface="Calibri"/>
              </a:rPr>
              <a:t>Requires prerecording of specific phrases for detection</a:t>
            </a:r>
          </a:p>
        </p:txBody>
      </p:sp>
      <p:sp>
        <p:nvSpPr>
          <p:cNvPr id="4" name="Slide Number Placeholder 3">
            <a:extLst>
              <a:ext uri="{FF2B5EF4-FFF2-40B4-BE49-F238E27FC236}">
                <a16:creationId xmlns:a16="http://schemas.microsoft.com/office/drawing/2014/main" id="{887C26C3-AC4D-402F-B21A-AB328085AB2D}"/>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1900540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D2FAD-404A-4C69-A7E7-D4F0FDD7594C}"/>
              </a:ext>
            </a:extLst>
          </p:cNvPr>
          <p:cNvSpPr>
            <a:spLocks noGrp="1"/>
          </p:cNvSpPr>
          <p:nvPr>
            <p:ph type="sldNum" sz="quarter" idx="12"/>
          </p:nvPr>
        </p:nvSpPr>
        <p:spPr/>
        <p:txBody>
          <a:bodyPr/>
          <a:lstStyle/>
          <a:p>
            <a:r>
              <a:rPr lang="en-US" dirty="0"/>
              <a:t>Christian Jensen </a:t>
            </a:r>
            <a:fld id="{330EA680-D336-4FF7-8B7A-9848BB0A1C32}" type="slidenum">
              <a:rPr lang="en-US" smtClean="0"/>
              <a:t>33</a:t>
            </a:fld>
            <a:endParaRPr lang="en-US" dirty="0"/>
          </a:p>
        </p:txBody>
      </p:sp>
      <p:pic>
        <p:nvPicPr>
          <p:cNvPr id="4" name="Picture 4" descr="A screenshot of a social media post&#10;&#10;Description generated with very high confidence">
            <a:extLst>
              <a:ext uri="{FF2B5EF4-FFF2-40B4-BE49-F238E27FC236}">
                <a16:creationId xmlns:a16="http://schemas.microsoft.com/office/drawing/2014/main" id="{B0ED5EE6-BDC3-4ABF-92A8-A30BBED348BC}"/>
              </a:ext>
            </a:extLst>
          </p:cNvPr>
          <p:cNvPicPr>
            <a:picLocks noChangeAspect="1"/>
          </p:cNvPicPr>
          <p:nvPr/>
        </p:nvPicPr>
        <p:blipFill>
          <a:blip r:embed="rId2"/>
          <a:stretch>
            <a:fillRect/>
          </a:stretch>
        </p:blipFill>
        <p:spPr>
          <a:xfrm>
            <a:off x="304800" y="331068"/>
            <a:ext cx="11534775" cy="5929164"/>
          </a:xfrm>
          <a:prstGeom prst="rect">
            <a:avLst/>
          </a:prstGeom>
        </p:spPr>
      </p:pic>
    </p:spTree>
    <p:extLst>
      <p:ext uri="{BB962C8B-B14F-4D97-AF65-F5344CB8AC3E}">
        <p14:creationId xmlns:p14="http://schemas.microsoft.com/office/powerpoint/2010/main" val="1626526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E218A3-87B3-4A33-97A0-BCC8679FF76F}"/>
              </a:ext>
            </a:extLst>
          </p:cNvPr>
          <p:cNvSpPr>
            <a:spLocks noGrp="1"/>
          </p:cNvSpPr>
          <p:nvPr>
            <p:ph type="sldNum" sz="quarter" idx="12"/>
          </p:nvPr>
        </p:nvSpPr>
        <p:spPr/>
        <p:txBody>
          <a:bodyPr/>
          <a:lstStyle/>
          <a:p>
            <a:r>
              <a:rPr lang="en-US" dirty="0"/>
              <a:t>Christian Jensen </a:t>
            </a:r>
            <a:fld id="{330EA680-D336-4FF7-8B7A-9848BB0A1C32}" type="slidenum">
              <a:rPr lang="en-US" smtClean="0"/>
              <a:t>34</a:t>
            </a:fld>
            <a:endParaRPr lang="en-US" dirty="0"/>
          </a:p>
        </p:txBody>
      </p:sp>
      <p:pic>
        <p:nvPicPr>
          <p:cNvPr id="3" name="Picture 3" descr="A screenshot of a cell phone&#10;&#10;Description generated with very high confidence">
            <a:extLst>
              <a:ext uri="{FF2B5EF4-FFF2-40B4-BE49-F238E27FC236}">
                <a16:creationId xmlns:a16="http://schemas.microsoft.com/office/drawing/2014/main" id="{02B08DE1-3945-4ED1-BCF9-45D07F6A285A}"/>
              </a:ext>
            </a:extLst>
          </p:cNvPr>
          <p:cNvPicPr>
            <a:picLocks noChangeAspect="1"/>
          </p:cNvPicPr>
          <p:nvPr/>
        </p:nvPicPr>
        <p:blipFill>
          <a:blip r:embed="rId2"/>
          <a:stretch>
            <a:fillRect/>
          </a:stretch>
        </p:blipFill>
        <p:spPr>
          <a:xfrm>
            <a:off x="66675" y="35876"/>
            <a:ext cx="5343525" cy="6786249"/>
          </a:xfrm>
          <a:prstGeom prst="rect">
            <a:avLst/>
          </a:prstGeom>
        </p:spPr>
      </p:pic>
      <p:pic>
        <p:nvPicPr>
          <p:cNvPr id="10" name="Picture 3" descr="A screenshot of a cell phone&#10;&#10;Description generated with very high confidence">
            <a:extLst>
              <a:ext uri="{FF2B5EF4-FFF2-40B4-BE49-F238E27FC236}">
                <a16:creationId xmlns:a16="http://schemas.microsoft.com/office/drawing/2014/main" id="{E0141EF2-20EB-490C-8FF9-879F51FE80E2}"/>
              </a:ext>
            </a:extLst>
          </p:cNvPr>
          <p:cNvPicPr>
            <a:picLocks noChangeAspect="1"/>
          </p:cNvPicPr>
          <p:nvPr/>
        </p:nvPicPr>
        <p:blipFill rotWithShape="1">
          <a:blip r:embed="rId2"/>
          <a:srcRect l="-535" t="48808" r="43672" b="39271"/>
          <a:stretch/>
        </p:blipFill>
        <p:spPr>
          <a:xfrm>
            <a:off x="3829049" y="3150551"/>
            <a:ext cx="4572004" cy="1218605"/>
          </a:xfrm>
          <a:prstGeom prst="rect">
            <a:avLst/>
          </a:prstGeom>
        </p:spPr>
      </p:pic>
      <p:pic>
        <p:nvPicPr>
          <p:cNvPr id="11" name="Picture 3" descr="A screenshot of a cell phone&#10;&#10;Description generated with very high confidence">
            <a:extLst>
              <a:ext uri="{FF2B5EF4-FFF2-40B4-BE49-F238E27FC236}">
                <a16:creationId xmlns:a16="http://schemas.microsoft.com/office/drawing/2014/main" id="{7017B459-4D68-4C3E-A9B3-CB0033116E6E}"/>
              </a:ext>
            </a:extLst>
          </p:cNvPr>
          <p:cNvPicPr>
            <a:picLocks noChangeAspect="1"/>
          </p:cNvPicPr>
          <p:nvPr/>
        </p:nvPicPr>
        <p:blipFill rotWithShape="1">
          <a:blip r:embed="rId2"/>
          <a:srcRect l="-891" t="32679" r="891" b="61290"/>
          <a:stretch/>
        </p:blipFill>
        <p:spPr>
          <a:xfrm>
            <a:off x="3829049" y="2112326"/>
            <a:ext cx="7705731" cy="590248"/>
          </a:xfrm>
          <a:prstGeom prst="rect">
            <a:avLst/>
          </a:prstGeom>
        </p:spPr>
      </p:pic>
      <p:pic>
        <p:nvPicPr>
          <p:cNvPr id="12" name="Picture 3" descr="A screenshot of a cell phone&#10;&#10;Description generated with very high confidence">
            <a:extLst>
              <a:ext uri="{FF2B5EF4-FFF2-40B4-BE49-F238E27FC236}">
                <a16:creationId xmlns:a16="http://schemas.microsoft.com/office/drawing/2014/main" id="{BB13BE6E-9DBD-4715-B456-AE6E1A4D8EB8}"/>
              </a:ext>
            </a:extLst>
          </p:cNvPr>
          <p:cNvPicPr>
            <a:picLocks noChangeAspect="1"/>
          </p:cNvPicPr>
          <p:nvPr/>
        </p:nvPicPr>
        <p:blipFill rotWithShape="1">
          <a:blip r:embed="rId2"/>
          <a:srcRect t="60168" b="34502"/>
          <a:stretch/>
        </p:blipFill>
        <p:spPr>
          <a:xfrm>
            <a:off x="3886199" y="4331651"/>
            <a:ext cx="7877175" cy="533131"/>
          </a:xfrm>
          <a:prstGeom prst="rect">
            <a:avLst/>
          </a:prstGeom>
        </p:spPr>
      </p:pic>
    </p:spTree>
    <p:extLst>
      <p:ext uri="{BB962C8B-B14F-4D97-AF65-F5344CB8AC3E}">
        <p14:creationId xmlns:p14="http://schemas.microsoft.com/office/powerpoint/2010/main" val="30047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A8EC36-27F4-48E3-900D-019AD733FA08}"/>
              </a:ext>
            </a:extLst>
          </p:cNvPr>
          <p:cNvSpPr>
            <a:spLocks noGrp="1"/>
          </p:cNvSpPr>
          <p:nvPr>
            <p:ph type="sldNum" sz="quarter" idx="12"/>
          </p:nvPr>
        </p:nvSpPr>
        <p:spPr/>
        <p:txBody>
          <a:bodyPr/>
          <a:lstStyle/>
          <a:p>
            <a:r>
              <a:rPr lang="en-US">
                <a:cs typeface="Calibri"/>
              </a:rPr>
              <a:t>Christian Jensen </a:t>
            </a:r>
            <a:fld id="{330EA680-D336-4FF7-8B7A-9848BB0A1C32}" type="slidenum">
              <a:rPr lang="en-US" smtClean="0"/>
              <a:t>35</a:t>
            </a:fld>
            <a:endParaRPr lang="en-US"/>
          </a:p>
        </p:txBody>
      </p:sp>
      <p:pic>
        <p:nvPicPr>
          <p:cNvPr id="2" name="Picture 4" descr="A screenshot of a cell phone&#10;&#10;Description generated with very high confidence">
            <a:extLst>
              <a:ext uri="{FF2B5EF4-FFF2-40B4-BE49-F238E27FC236}">
                <a16:creationId xmlns:a16="http://schemas.microsoft.com/office/drawing/2014/main" id="{0B813A51-8BD0-4375-B8E7-5AA4730914A2}"/>
              </a:ext>
            </a:extLst>
          </p:cNvPr>
          <p:cNvPicPr>
            <a:picLocks noChangeAspect="1"/>
          </p:cNvPicPr>
          <p:nvPr/>
        </p:nvPicPr>
        <p:blipFill>
          <a:blip r:embed="rId2"/>
          <a:stretch>
            <a:fillRect/>
          </a:stretch>
        </p:blipFill>
        <p:spPr>
          <a:xfrm>
            <a:off x="47625" y="29114"/>
            <a:ext cx="8896350" cy="6828348"/>
          </a:xfrm>
          <a:prstGeom prst="rect">
            <a:avLst/>
          </a:prstGeom>
        </p:spPr>
      </p:pic>
    </p:spTree>
    <p:extLst>
      <p:ext uri="{BB962C8B-B14F-4D97-AF65-F5344CB8AC3E}">
        <p14:creationId xmlns:p14="http://schemas.microsoft.com/office/powerpoint/2010/main" val="4016705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D9839-85EA-4968-9E59-6B84BF29976F}"/>
              </a:ext>
            </a:extLst>
          </p:cNvPr>
          <p:cNvSpPr>
            <a:spLocks noGrp="1"/>
          </p:cNvSpPr>
          <p:nvPr>
            <p:ph type="sldNum" sz="quarter" idx="12"/>
          </p:nvPr>
        </p:nvSpPr>
        <p:spPr/>
        <p:txBody>
          <a:bodyPr/>
          <a:lstStyle/>
          <a:p>
            <a:r>
              <a:rPr lang="en-US" dirty="0"/>
              <a:t>Christian Jensen </a:t>
            </a:r>
            <a:fld id="{330EA680-D336-4FF7-8B7A-9848BB0A1C32}" type="slidenum">
              <a:rPr lang="en-US" smtClean="0"/>
              <a:t>36</a:t>
            </a:fld>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CDD35D9C-50AD-4B7C-B4A7-D3A8446DC623}"/>
              </a:ext>
            </a:extLst>
          </p:cNvPr>
          <p:cNvPicPr>
            <a:picLocks noChangeAspect="1"/>
          </p:cNvPicPr>
          <p:nvPr/>
        </p:nvPicPr>
        <p:blipFill>
          <a:blip r:embed="rId2"/>
          <a:stretch>
            <a:fillRect/>
          </a:stretch>
        </p:blipFill>
        <p:spPr>
          <a:xfrm>
            <a:off x="171450" y="-129471"/>
            <a:ext cx="11782425" cy="6450192"/>
          </a:xfrm>
          <a:prstGeom prst="rect">
            <a:avLst/>
          </a:prstGeom>
        </p:spPr>
      </p:pic>
    </p:spTree>
    <p:extLst>
      <p:ext uri="{BB962C8B-B14F-4D97-AF65-F5344CB8AC3E}">
        <p14:creationId xmlns:p14="http://schemas.microsoft.com/office/powerpoint/2010/main" val="2236415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48A3B3-09B3-4F84-99A5-499B34E11E2A}"/>
              </a:ext>
            </a:extLst>
          </p:cNvPr>
          <p:cNvSpPr>
            <a:spLocks noGrp="1"/>
          </p:cNvSpPr>
          <p:nvPr>
            <p:ph type="sldNum" sz="quarter" idx="12"/>
          </p:nvPr>
        </p:nvSpPr>
        <p:spPr/>
        <p:txBody>
          <a:bodyPr/>
          <a:lstStyle/>
          <a:p>
            <a:r>
              <a:rPr lang="en-US" dirty="0"/>
              <a:t>Christian Jensen </a:t>
            </a:r>
            <a:fld id="{330EA680-D336-4FF7-8B7A-9848BB0A1C32}" type="slidenum">
              <a:rPr lang="en-US" smtClean="0"/>
              <a:t>37</a:t>
            </a:fld>
            <a:endParaRPr lang="en-US" dirty="0"/>
          </a:p>
        </p:txBody>
      </p:sp>
      <p:pic>
        <p:nvPicPr>
          <p:cNvPr id="3" name="Picture 3" descr="A screenshot of a cell phone&#10;&#10;Description generated with very high confidence">
            <a:extLst>
              <a:ext uri="{FF2B5EF4-FFF2-40B4-BE49-F238E27FC236}">
                <a16:creationId xmlns:a16="http://schemas.microsoft.com/office/drawing/2014/main" id="{0EDDC9C7-5211-4C6B-8C27-A29B7C3313A1}"/>
              </a:ext>
            </a:extLst>
          </p:cNvPr>
          <p:cNvPicPr>
            <a:picLocks noChangeAspect="1"/>
          </p:cNvPicPr>
          <p:nvPr/>
        </p:nvPicPr>
        <p:blipFill>
          <a:blip r:embed="rId2"/>
          <a:stretch>
            <a:fillRect/>
          </a:stretch>
        </p:blipFill>
        <p:spPr>
          <a:xfrm>
            <a:off x="6391275" y="1623021"/>
            <a:ext cx="4886325" cy="1687908"/>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F2408F3B-2F40-491F-93D4-342F666947B5}"/>
              </a:ext>
            </a:extLst>
          </p:cNvPr>
          <p:cNvPicPr>
            <a:picLocks noChangeAspect="1"/>
          </p:cNvPicPr>
          <p:nvPr/>
        </p:nvPicPr>
        <p:blipFill>
          <a:blip r:embed="rId3"/>
          <a:stretch>
            <a:fillRect/>
          </a:stretch>
        </p:blipFill>
        <p:spPr>
          <a:xfrm>
            <a:off x="781050" y="216243"/>
            <a:ext cx="4819650" cy="6463614"/>
          </a:xfrm>
          <a:prstGeom prst="rect">
            <a:avLst/>
          </a:prstGeom>
        </p:spPr>
      </p:pic>
    </p:spTree>
    <p:extLst>
      <p:ext uri="{BB962C8B-B14F-4D97-AF65-F5344CB8AC3E}">
        <p14:creationId xmlns:p14="http://schemas.microsoft.com/office/powerpoint/2010/main" val="968421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036A41-30BC-41E8-BAEA-6D3532039BE9}"/>
              </a:ext>
            </a:extLst>
          </p:cNvPr>
          <p:cNvSpPr>
            <a:spLocks noGrp="1"/>
          </p:cNvSpPr>
          <p:nvPr>
            <p:ph type="sldNum" sz="quarter" idx="12"/>
          </p:nvPr>
        </p:nvSpPr>
        <p:spPr/>
        <p:txBody>
          <a:bodyPr/>
          <a:lstStyle/>
          <a:p>
            <a:r>
              <a:rPr lang="en-US" dirty="0"/>
              <a:t>Christian Jensen </a:t>
            </a:r>
            <a:fld id="{330EA680-D336-4FF7-8B7A-9848BB0A1C32}" type="slidenum">
              <a:rPr lang="en-US" smtClean="0"/>
              <a:t>38</a:t>
            </a:fld>
            <a:endParaRPr lang="en-US" dirty="0"/>
          </a:p>
        </p:txBody>
      </p:sp>
      <p:pic>
        <p:nvPicPr>
          <p:cNvPr id="8" name="Picture 8" descr="A screenshot of a cell phone&#10;&#10;Description generated with very high confidence">
            <a:extLst>
              <a:ext uri="{FF2B5EF4-FFF2-40B4-BE49-F238E27FC236}">
                <a16:creationId xmlns:a16="http://schemas.microsoft.com/office/drawing/2014/main" id="{81EA5975-0900-4267-92EF-9F66C1AF00F2}"/>
              </a:ext>
            </a:extLst>
          </p:cNvPr>
          <p:cNvPicPr>
            <a:picLocks noChangeAspect="1"/>
          </p:cNvPicPr>
          <p:nvPr/>
        </p:nvPicPr>
        <p:blipFill rotWithShape="1">
          <a:blip r:embed="rId2"/>
          <a:srcRect r="30444" b="-335"/>
          <a:stretch/>
        </p:blipFill>
        <p:spPr>
          <a:xfrm>
            <a:off x="190500" y="2831402"/>
            <a:ext cx="7362830" cy="3538364"/>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028EAA4B-16A9-4398-AF9B-EC5DF1CE2A48}"/>
              </a:ext>
            </a:extLst>
          </p:cNvPr>
          <p:cNvPicPr>
            <a:picLocks noChangeAspect="1"/>
          </p:cNvPicPr>
          <p:nvPr/>
        </p:nvPicPr>
        <p:blipFill rotWithShape="1">
          <a:blip r:embed="rId3"/>
          <a:srcRect r="36664" b="-348"/>
          <a:stretch/>
        </p:blipFill>
        <p:spPr>
          <a:xfrm>
            <a:off x="133350" y="163518"/>
            <a:ext cx="7286626" cy="3063886"/>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7BD7264C-D868-48FA-8FD4-47183D58DCBB}"/>
              </a:ext>
            </a:extLst>
          </p:cNvPr>
          <p:cNvPicPr>
            <a:picLocks noChangeAspect="1"/>
          </p:cNvPicPr>
          <p:nvPr/>
        </p:nvPicPr>
        <p:blipFill rotWithShape="1">
          <a:blip r:embed="rId3"/>
          <a:srcRect l="63066" r="8101" b="13907"/>
          <a:stretch/>
        </p:blipFill>
        <p:spPr>
          <a:xfrm>
            <a:off x="7772400" y="1601793"/>
            <a:ext cx="4171957" cy="3263009"/>
          </a:xfrm>
          <a:prstGeom prst="rect">
            <a:avLst/>
          </a:prstGeom>
        </p:spPr>
      </p:pic>
    </p:spTree>
    <p:extLst>
      <p:ext uri="{BB962C8B-B14F-4D97-AF65-F5344CB8AC3E}">
        <p14:creationId xmlns:p14="http://schemas.microsoft.com/office/powerpoint/2010/main" val="3183416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236BB0-936F-488A-ACE4-917791F6951E}"/>
              </a:ext>
            </a:extLst>
          </p:cNvPr>
          <p:cNvSpPr>
            <a:spLocks noGrp="1"/>
          </p:cNvSpPr>
          <p:nvPr>
            <p:ph type="sldNum" sz="quarter" idx="12"/>
          </p:nvPr>
        </p:nvSpPr>
        <p:spPr/>
        <p:txBody>
          <a:bodyPr/>
          <a:lstStyle/>
          <a:p>
            <a:r>
              <a:rPr lang="en-US" dirty="0"/>
              <a:t>Christian Jensen </a:t>
            </a:r>
            <a:fld id="{330EA680-D336-4FF7-8B7A-9848BB0A1C32}" type="slidenum">
              <a:rPr lang="en-US" smtClean="0"/>
              <a:t>39</a:t>
            </a:fld>
            <a:endParaRPr lang="en-US" dirty="0"/>
          </a:p>
        </p:txBody>
      </p:sp>
      <p:pic>
        <p:nvPicPr>
          <p:cNvPr id="3" name="Picture 3" descr="A screenshot of a cell phone&#10;&#10;Description generated with very high confidence">
            <a:extLst>
              <a:ext uri="{FF2B5EF4-FFF2-40B4-BE49-F238E27FC236}">
                <a16:creationId xmlns:a16="http://schemas.microsoft.com/office/drawing/2014/main" id="{48F7AF2B-FCF1-4D7F-92FD-72B5EE44FC41}"/>
              </a:ext>
            </a:extLst>
          </p:cNvPr>
          <p:cNvPicPr>
            <a:picLocks noChangeAspect="1"/>
          </p:cNvPicPr>
          <p:nvPr/>
        </p:nvPicPr>
        <p:blipFill>
          <a:blip r:embed="rId2"/>
          <a:stretch>
            <a:fillRect/>
          </a:stretch>
        </p:blipFill>
        <p:spPr>
          <a:xfrm>
            <a:off x="47625" y="35263"/>
            <a:ext cx="6572250" cy="6901775"/>
          </a:xfrm>
          <a:prstGeom prst="rect">
            <a:avLst/>
          </a:prstGeom>
        </p:spPr>
      </p:pic>
      <p:pic>
        <p:nvPicPr>
          <p:cNvPr id="5" name="Picture 3" descr="A screenshot of a cell phone&#10;&#10;Description generated with very high confidence">
            <a:extLst>
              <a:ext uri="{FF2B5EF4-FFF2-40B4-BE49-F238E27FC236}">
                <a16:creationId xmlns:a16="http://schemas.microsoft.com/office/drawing/2014/main" id="{7B457D92-1041-4671-9EEB-50CC96B5C390}"/>
              </a:ext>
            </a:extLst>
          </p:cNvPr>
          <p:cNvPicPr>
            <a:picLocks noChangeAspect="1"/>
          </p:cNvPicPr>
          <p:nvPr/>
        </p:nvPicPr>
        <p:blipFill rotWithShape="1">
          <a:blip r:embed="rId2"/>
          <a:srcRect t="87724" r="45942" b="7310"/>
          <a:stretch/>
        </p:blipFill>
        <p:spPr>
          <a:xfrm>
            <a:off x="3810000" y="5835988"/>
            <a:ext cx="7019928" cy="676091"/>
          </a:xfrm>
          <a:prstGeom prst="rect">
            <a:avLst/>
          </a:prstGeom>
        </p:spPr>
      </p:pic>
      <p:pic>
        <p:nvPicPr>
          <p:cNvPr id="6" name="Picture 6" descr="A screenshot of a computer screen&#10;&#10;Description generated with very high confidence">
            <a:extLst>
              <a:ext uri="{FF2B5EF4-FFF2-40B4-BE49-F238E27FC236}">
                <a16:creationId xmlns:a16="http://schemas.microsoft.com/office/drawing/2014/main" id="{8ED92730-C425-4C62-8CB1-51FCA42382E5}"/>
              </a:ext>
            </a:extLst>
          </p:cNvPr>
          <p:cNvPicPr>
            <a:picLocks noChangeAspect="1"/>
          </p:cNvPicPr>
          <p:nvPr/>
        </p:nvPicPr>
        <p:blipFill>
          <a:blip r:embed="rId3"/>
          <a:stretch>
            <a:fillRect/>
          </a:stretch>
        </p:blipFill>
        <p:spPr>
          <a:xfrm>
            <a:off x="7258050" y="-154250"/>
            <a:ext cx="4867275" cy="3413651"/>
          </a:xfrm>
          <a:prstGeom prst="rect">
            <a:avLst/>
          </a:prstGeom>
        </p:spPr>
      </p:pic>
      <p:sp>
        <p:nvSpPr>
          <p:cNvPr id="8" name="TextBox 7">
            <a:extLst>
              <a:ext uri="{FF2B5EF4-FFF2-40B4-BE49-F238E27FC236}">
                <a16:creationId xmlns:a16="http://schemas.microsoft.com/office/drawing/2014/main" id="{2C34F0B5-7A3C-4E05-8013-0C5031217AAB}"/>
              </a:ext>
            </a:extLst>
          </p:cNvPr>
          <p:cNvSpPr txBox="1"/>
          <p:nvPr/>
        </p:nvSpPr>
        <p:spPr>
          <a:xfrm>
            <a:off x="8315325" y="2114550"/>
            <a:ext cx="360997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Phrase </a:t>
            </a:r>
            <a:r>
              <a:rPr lang="en-US">
                <a:cs typeface="Calibri"/>
              </a:rPr>
              <a:t>String Table example</a:t>
            </a:r>
            <a:endParaRPr lang="en-US"/>
          </a:p>
        </p:txBody>
      </p:sp>
      <p:pic>
        <p:nvPicPr>
          <p:cNvPr id="9" name="Picture 9" descr="A screenshot of a cell phone&#10;&#10;Description generated with very high confidence">
            <a:extLst>
              <a:ext uri="{FF2B5EF4-FFF2-40B4-BE49-F238E27FC236}">
                <a16:creationId xmlns:a16="http://schemas.microsoft.com/office/drawing/2014/main" id="{8925EEF4-5B40-47EF-A955-0738FA29AD58}"/>
              </a:ext>
            </a:extLst>
          </p:cNvPr>
          <p:cNvPicPr>
            <a:picLocks noChangeAspect="1"/>
          </p:cNvPicPr>
          <p:nvPr/>
        </p:nvPicPr>
        <p:blipFill>
          <a:blip r:embed="rId4"/>
          <a:stretch>
            <a:fillRect/>
          </a:stretch>
        </p:blipFill>
        <p:spPr>
          <a:xfrm>
            <a:off x="114300" y="678897"/>
            <a:ext cx="7210425" cy="3347557"/>
          </a:xfrm>
          <a:prstGeom prst="rect">
            <a:avLst/>
          </a:prstGeom>
        </p:spPr>
      </p:pic>
    </p:spTree>
    <p:extLst>
      <p:ext uri="{BB962C8B-B14F-4D97-AF65-F5344CB8AC3E}">
        <p14:creationId xmlns:p14="http://schemas.microsoft.com/office/powerpoint/2010/main" val="358091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C132-364B-434F-B845-D660835285CB}"/>
              </a:ext>
            </a:extLst>
          </p:cNvPr>
          <p:cNvSpPr>
            <a:spLocks noGrp="1"/>
          </p:cNvSpPr>
          <p:nvPr>
            <p:ph type="title"/>
          </p:nvPr>
        </p:nvSpPr>
        <p:spPr/>
        <p:txBody>
          <a:bodyPr/>
          <a:lstStyle/>
          <a:p>
            <a:r>
              <a:rPr lang="en-US"/>
              <a:t>Safety</a:t>
            </a:r>
          </a:p>
        </p:txBody>
      </p:sp>
      <p:sp>
        <p:nvSpPr>
          <p:cNvPr id="3" name="Content Placeholder 2">
            <a:extLst>
              <a:ext uri="{FF2B5EF4-FFF2-40B4-BE49-F238E27FC236}">
                <a16:creationId xmlns:a16="http://schemas.microsoft.com/office/drawing/2014/main" id="{CAE3E53E-FAB4-4C13-9C7F-9FE13DFDFE0B}"/>
              </a:ext>
            </a:extLst>
          </p:cNvPr>
          <p:cNvSpPr>
            <a:spLocks noGrp="1"/>
          </p:cNvSpPr>
          <p:nvPr>
            <p:ph idx="1"/>
          </p:nvPr>
        </p:nvSpPr>
        <p:spPr/>
        <p:txBody>
          <a:bodyPr vert="horz" lIns="91440" tIns="45720" rIns="91440" bIns="45720" rtlCol="0" anchor="t">
            <a:normAutofit/>
          </a:bodyPr>
          <a:lstStyle/>
          <a:p>
            <a:r>
              <a:rPr lang="en-US" sz="3200"/>
              <a:t>Always wear appropriate PPE</a:t>
            </a:r>
            <a:endParaRPr lang="en-US" sz="3200">
              <a:cs typeface="Calibri"/>
            </a:endParaRPr>
          </a:p>
          <a:p>
            <a:endParaRPr lang="en-US" sz="3200"/>
          </a:p>
          <a:p>
            <a:r>
              <a:rPr lang="en-US" sz="3200"/>
              <a:t>Careful of short circuits, set current limits on power supplies when testing circuits</a:t>
            </a:r>
          </a:p>
          <a:p>
            <a:endParaRPr lang="en-US" sz="3200">
              <a:cs typeface="Calibri"/>
            </a:endParaRPr>
          </a:p>
          <a:p>
            <a:r>
              <a:rPr lang="en-US" sz="3200">
                <a:cs typeface="Calibri"/>
              </a:rPr>
              <a:t>Make sure to have common ground</a:t>
            </a:r>
          </a:p>
          <a:p>
            <a:endParaRPr lang="en-US"/>
          </a:p>
        </p:txBody>
      </p:sp>
      <p:sp>
        <p:nvSpPr>
          <p:cNvPr id="4" name="Slide Number Placeholder 3">
            <a:extLst>
              <a:ext uri="{FF2B5EF4-FFF2-40B4-BE49-F238E27FC236}">
                <a16:creationId xmlns:a16="http://schemas.microsoft.com/office/drawing/2014/main" id="{F7610759-6E0C-48F0-941C-352C21710C81}"/>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4183764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screenshot of a social media post&#10;&#10;Description generated with very high confidence">
            <a:extLst>
              <a:ext uri="{FF2B5EF4-FFF2-40B4-BE49-F238E27FC236}">
                <a16:creationId xmlns:a16="http://schemas.microsoft.com/office/drawing/2014/main" id="{6D1FB1DD-B784-4BF6-8978-C08F669C936E}"/>
              </a:ext>
            </a:extLst>
          </p:cNvPr>
          <p:cNvPicPr>
            <a:picLocks noChangeAspect="1"/>
          </p:cNvPicPr>
          <p:nvPr/>
        </p:nvPicPr>
        <p:blipFill>
          <a:blip r:embed="rId2"/>
          <a:stretch>
            <a:fillRect/>
          </a:stretch>
        </p:blipFill>
        <p:spPr>
          <a:xfrm>
            <a:off x="0" y="58103"/>
            <a:ext cx="9525000" cy="6751318"/>
          </a:xfrm>
          <a:prstGeom prst="rect">
            <a:avLst/>
          </a:prstGeom>
        </p:spPr>
      </p:pic>
      <p:sp>
        <p:nvSpPr>
          <p:cNvPr id="2" name="Slide Number Placeholder 1">
            <a:extLst>
              <a:ext uri="{FF2B5EF4-FFF2-40B4-BE49-F238E27FC236}">
                <a16:creationId xmlns:a16="http://schemas.microsoft.com/office/drawing/2014/main" id="{72535D0A-719F-4AD9-9BAE-65D6DAB1CC17}"/>
              </a:ext>
            </a:extLst>
          </p:cNvPr>
          <p:cNvSpPr>
            <a:spLocks noGrp="1"/>
          </p:cNvSpPr>
          <p:nvPr>
            <p:ph type="sldNum" sz="quarter" idx="12"/>
          </p:nvPr>
        </p:nvSpPr>
        <p:spPr/>
        <p:txBody>
          <a:bodyPr/>
          <a:lstStyle/>
          <a:p>
            <a:r>
              <a:rPr lang="en-US" dirty="0"/>
              <a:t>Christian Jensen </a:t>
            </a:r>
            <a:fld id="{330EA680-D336-4FF7-8B7A-9848BB0A1C32}" type="slidenum">
              <a:rPr lang="en-US" smtClean="0"/>
              <a:t>40</a:t>
            </a:fld>
            <a:endParaRPr lang="en-US" dirty="0"/>
          </a:p>
        </p:txBody>
      </p:sp>
      <p:sp>
        <p:nvSpPr>
          <p:cNvPr id="5" name="Rectangle 4">
            <a:extLst>
              <a:ext uri="{FF2B5EF4-FFF2-40B4-BE49-F238E27FC236}">
                <a16:creationId xmlns:a16="http://schemas.microsoft.com/office/drawing/2014/main" id="{79E104A6-C949-4786-B3C6-1B522D2A4FE2}"/>
              </a:ext>
            </a:extLst>
          </p:cNvPr>
          <p:cNvSpPr/>
          <p:nvPr/>
        </p:nvSpPr>
        <p:spPr>
          <a:xfrm>
            <a:off x="342900" y="257175"/>
            <a:ext cx="8991600" cy="2409825"/>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E43D85-F9E7-4419-A5E5-6A8AB2415E0B}"/>
              </a:ext>
            </a:extLst>
          </p:cNvPr>
          <p:cNvSpPr/>
          <p:nvPr/>
        </p:nvSpPr>
        <p:spPr>
          <a:xfrm>
            <a:off x="342900" y="2762250"/>
            <a:ext cx="7153275" cy="404812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1430A4-285A-491E-BBDF-756ABAC505FD}"/>
              </a:ext>
            </a:extLst>
          </p:cNvPr>
          <p:cNvSpPr/>
          <p:nvPr/>
        </p:nvSpPr>
        <p:spPr>
          <a:xfrm>
            <a:off x="1000125" y="4591050"/>
            <a:ext cx="619125" cy="200025"/>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16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074B42-933F-48C9-8A68-8B73D2ECB844}"/>
              </a:ext>
            </a:extLst>
          </p:cNvPr>
          <p:cNvSpPr>
            <a:spLocks noGrp="1"/>
          </p:cNvSpPr>
          <p:nvPr>
            <p:ph type="sldNum" sz="quarter" idx="12"/>
          </p:nvPr>
        </p:nvSpPr>
        <p:spPr/>
        <p:txBody>
          <a:bodyPr/>
          <a:lstStyle/>
          <a:p>
            <a:r>
              <a:rPr lang="en-US" dirty="0"/>
              <a:t>Christian Jensen </a:t>
            </a:r>
            <a:fld id="{330EA680-D336-4FF7-8B7A-9848BB0A1C32}" type="slidenum">
              <a:rPr lang="en-US" smtClean="0"/>
              <a:t>41</a:t>
            </a:fld>
            <a:endParaRPr lang="en-US" dirty="0"/>
          </a:p>
        </p:txBody>
      </p:sp>
      <p:sp>
        <p:nvSpPr>
          <p:cNvPr id="3" name="TextBox 2">
            <a:extLst>
              <a:ext uri="{FF2B5EF4-FFF2-40B4-BE49-F238E27FC236}">
                <a16:creationId xmlns:a16="http://schemas.microsoft.com/office/drawing/2014/main" id="{983D2068-686C-4646-96B4-8BCC5B6AC54E}"/>
              </a:ext>
            </a:extLst>
          </p:cNvPr>
          <p:cNvSpPr txBox="1"/>
          <p:nvPr/>
        </p:nvSpPr>
        <p:spPr>
          <a:xfrm>
            <a:off x="1533525" y="1924050"/>
            <a:ext cx="9906000"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hlinkClick r:id="rId2"/>
              </a:rPr>
              <a:t>Demo Screen Recording of Recognition </a:t>
            </a:r>
            <a:endParaRPr lang="en-US" sz="4400" dirty="0">
              <a:cs typeface="Calibri"/>
            </a:endParaRPr>
          </a:p>
        </p:txBody>
      </p:sp>
      <p:sp>
        <p:nvSpPr>
          <p:cNvPr id="4" name="TextBox 3">
            <a:extLst>
              <a:ext uri="{FF2B5EF4-FFF2-40B4-BE49-F238E27FC236}">
                <a16:creationId xmlns:a16="http://schemas.microsoft.com/office/drawing/2014/main" id="{FD2A695F-504C-4900-87AF-4E3D05A07EFD}"/>
              </a:ext>
            </a:extLst>
          </p:cNvPr>
          <p:cNvSpPr txBox="1"/>
          <p:nvPr/>
        </p:nvSpPr>
        <p:spPr>
          <a:xfrm>
            <a:off x="123825" y="6410325"/>
            <a:ext cx="324802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https://youtu.be/yX46B4Bykhw</a:t>
            </a:r>
          </a:p>
        </p:txBody>
      </p:sp>
    </p:spTree>
    <p:extLst>
      <p:ext uri="{BB962C8B-B14F-4D97-AF65-F5344CB8AC3E}">
        <p14:creationId xmlns:p14="http://schemas.microsoft.com/office/powerpoint/2010/main" val="1086234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A close up of a map&#10;&#10;Description generated with high confidence">
            <a:extLst>
              <a:ext uri="{FF2B5EF4-FFF2-40B4-BE49-F238E27FC236}">
                <a16:creationId xmlns:a16="http://schemas.microsoft.com/office/drawing/2014/main" id="{D8A84B6A-4ED6-453D-B446-6D1AB1AFF145}"/>
              </a:ext>
            </a:extLst>
          </p:cNvPr>
          <p:cNvPicPr>
            <a:picLocks noChangeAspect="1"/>
          </p:cNvPicPr>
          <p:nvPr/>
        </p:nvPicPr>
        <p:blipFill rotWithShape="1">
          <a:blip r:embed="rId2"/>
          <a:srcRect l="4336" t="82" r="7133" b="214"/>
          <a:stretch/>
        </p:blipFill>
        <p:spPr>
          <a:xfrm rot="5400000">
            <a:off x="5736862" y="806086"/>
            <a:ext cx="6553210" cy="4816980"/>
          </a:xfrm>
          <a:prstGeom prst="rect">
            <a:avLst/>
          </a:prstGeom>
        </p:spPr>
      </p:pic>
      <p:sp>
        <p:nvSpPr>
          <p:cNvPr id="2" name="Title 1">
            <a:extLst>
              <a:ext uri="{FF2B5EF4-FFF2-40B4-BE49-F238E27FC236}">
                <a16:creationId xmlns:a16="http://schemas.microsoft.com/office/drawing/2014/main" id="{16168B98-F20A-41AF-A32F-51AB11C905DA}"/>
              </a:ext>
            </a:extLst>
          </p:cNvPr>
          <p:cNvSpPr>
            <a:spLocks noGrp="1"/>
          </p:cNvSpPr>
          <p:nvPr>
            <p:ph type="title"/>
          </p:nvPr>
        </p:nvSpPr>
        <p:spPr/>
        <p:txBody>
          <a:bodyPr/>
          <a:lstStyle/>
          <a:p>
            <a:r>
              <a:rPr lang="en-US">
                <a:cs typeface="Calibri Light"/>
              </a:rPr>
              <a:t>Green Board Design</a:t>
            </a:r>
            <a:endParaRPr lang="en-US"/>
          </a:p>
        </p:txBody>
      </p:sp>
      <p:sp>
        <p:nvSpPr>
          <p:cNvPr id="3" name="Content Placeholder 2">
            <a:extLst>
              <a:ext uri="{FF2B5EF4-FFF2-40B4-BE49-F238E27FC236}">
                <a16:creationId xmlns:a16="http://schemas.microsoft.com/office/drawing/2014/main" id="{5D9343EC-80E6-493A-9D45-EC2D42BA165D}"/>
              </a:ext>
            </a:extLst>
          </p:cNvPr>
          <p:cNvSpPr>
            <a:spLocks noGrp="1"/>
          </p:cNvSpPr>
          <p:nvPr>
            <p:ph idx="1"/>
          </p:nvPr>
        </p:nvSpPr>
        <p:spPr>
          <a:xfrm>
            <a:off x="838200" y="1701800"/>
            <a:ext cx="5981700" cy="2484438"/>
          </a:xfrm>
        </p:spPr>
        <p:txBody>
          <a:bodyPr vert="horz" lIns="91440" tIns="45720" rIns="91440" bIns="45720" rtlCol="0" anchor="t">
            <a:normAutofit fontScale="92500" lnSpcReduction="20000"/>
          </a:bodyPr>
          <a:lstStyle/>
          <a:p>
            <a:r>
              <a:rPr lang="en-US">
                <a:cs typeface="Calibri"/>
              </a:rPr>
              <a:t>2 MSP paired with an </a:t>
            </a:r>
            <a:r>
              <a:rPr lang="en-US" err="1">
                <a:cs typeface="Calibri"/>
              </a:rPr>
              <a:t>XBee</a:t>
            </a:r>
            <a:r>
              <a:rPr lang="en-US">
                <a:cs typeface="Calibri"/>
              </a:rPr>
              <a:t> Module</a:t>
            </a:r>
          </a:p>
          <a:p>
            <a:pPr lvl="1"/>
            <a:r>
              <a:rPr lang="en-US">
                <a:cs typeface="Calibri"/>
              </a:rPr>
              <a:t>2x MSP430G IC </a:t>
            </a:r>
          </a:p>
          <a:p>
            <a:pPr lvl="1"/>
            <a:r>
              <a:rPr lang="en-US">
                <a:cs typeface="Calibri"/>
              </a:rPr>
              <a:t>3x regulators</a:t>
            </a:r>
          </a:p>
          <a:p>
            <a:pPr lvl="2"/>
            <a:r>
              <a:rPr lang="en-US">
                <a:cs typeface="Calibri"/>
              </a:rPr>
              <a:t>All REG1117 adjustable LDOs [1</a:t>
            </a:r>
            <a:r>
              <a:rPr lang="en-US" sz="2200">
                <a:cs typeface="Calibri"/>
              </a:rPr>
              <a:t>]</a:t>
            </a:r>
          </a:p>
          <a:p>
            <a:pPr lvl="3"/>
            <a:r>
              <a:rPr lang="en-US" sz="1900">
                <a:cs typeface="Calibri"/>
              </a:rPr>
              <a:t>1 A output (max)</a:t>
            </a:r>
          </a:p>
          <a:p>
            <a:pPr lvl="3"/>
            <a:r>
              <a:rPr lang="en-US">
                <a:cs typeface="Calibri"/>
              </a:rPr>
              <a:t>3.3V,5V,12V</a:t>
            </a:r>
          </a:p>
          <a:p>
            <a:pPr lvl="1"/>
            <a:r>
              <a:rPr lang="en-US" err="1">
                <a:cs typeface="Calibri"/>
              </a:rPr>
              <a:t>XBee</a:t>
            </a:r>
            <a:r>
              <a:rPr lang="en-US">
                <a:cs typeface="Calibri"/>
              </a:rPr>
              <a:t> Module on header pins</a:t>
            </a:r>
          </a:p>
          <a:p>
            <a:pPr lvl="1"/>
            <a:r>
              <a:rPr lang="en-US">
                <a:cs typeface="Calibri"/>
              </a:rPr>
              <a:t>Design done in Eagle Cad</a:t>
            </a:r>
          </a:p>
          <a:p>
            <a:pPr lvl="2"/>
            <a:endParaRPr lang="en-US">
              <a:cs typeface="Calibri"/>
            </a:endParaRPr>
          </a:p>
          <a:p>
            <a:pPr lvl="1"/>
            <a:endParaRPr lang="en-US">
              <a:cs typeface="Calibri"/>
            </a:endParaRPr>
          </a:p>
        </p:txBody>
      </p:sp>
      <p:sp>
        <p:nvSpPr>
          <p:cNvPr id="4" name="Slide Number Placeholder 3">
            <a:extLst>
              <a:ext uri="{FF2B5EF4-FFF2-40B4-BE49-F238E27FC236}">
                <a16:creationId xmlns:a16="http://schemas.microsoft.com/office/drawing/2014/main" id="{34198C41-8C60-4C65-8AE8-68797BA088F9}"/>
              </a:ext>
            </a:extLst>
          </p:cNvPr>
          <p:cNvSpPr>
            <a:spLocks noGrp="1"/>
          </p:cNvSpPr>
          <p:nvPr>
            <p:ph type="sldNum" sz="quarter" idx="12"/>
          </p:nvPr>
        </p:nvSpPr>
        <p:spPr/>
        <p:txBody>
          <a:bodyPr/>
          <a:lstStyle/>
          <a:p>
            <a:r>
              <a:rPr lang="en-US">
                <a:cs typeface="Calibri"/>
              </a:rPr>
              <a:t>Christian Jensen </a:t>
            </a:r>
            <a:fld id="{330EA680-D336-4FF7-8B7A-9848BB0A1C32}" type="slidenum">
              <a:rPr lang="en-US" smtClean="0"/>
              <a:t>42</a:t>
            </a:fld>
            <a:endParaRPr lang="en-US"/>
          </a:p>
        </p:txBody>
      </p:sp>
      <p:pic>
        <p:nvPicPr>
          <p:cNvPr id="5" name="Picture 6" descr="A close up of text on a white background&#10;&#10;Description generated with very high confidence">
            <a:extLst>
              <a:ext uri="{FF2B5EF4-FFF2-40B4-BE49-F238E27FC236}">
                <a16:creationId xmlns:a16="http://schemas.microsoft.com/office/drawing/2014/main" id="{EF0DD3FD-8362-4A32-942B-1F174856D689}"/>
              </a:ext>
            </a:extLst>
          </p:cNvPr>
          <p:cNvPicPr>
            <a:picLocks noChangeAspect="1"/>
          </p:cNvPicPr>
          <p:nvPr/>
        </p:nvPicPr>
        <p:blipFill>
          <a:blip r:embed="rId3"/>
          <a:stretch>
            <a:fillRect/>
          </a:stretch>
        </p:blipFill>
        <p:spPr>
          <a:xfrm>
            <a:off x="1295400" y="4151219"/>
            <a:ext cx="3333750" cy="2641787"/>
          </a:xfrm>
          <a:prstGeom prst="rect">
            <a:avLst/>
          </a:prstGeom>
        </p:spPr>
      </p:pic>
    </p:spTree>
    <p:extLst>
      <p:ext uri="{BB962C8B-B14F-4D97-AF65-F5344CB8AC3E}">
        <p14:creationId xmlns:p14="http://schemas.microsoft.com/office/powerpoint/2010/main" val="1559320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C1E501-28B9-4DE0-A270-1AE56744947E}"/>
              </a:ext>
            </a:extLst>
          </p:cNvPr>
          <p:cNvSpPr>
            <a:spLocks noGrp="1"/>
          </p:cNvSpPr>
          <p:nvPr>
            <p:ph type="sldNum" sz="quarter" idx="12"/>
          </p:nvPr>
        </p:nvSpPr>
        <p:spPr/>
        <p:txBody>
          <a:bodyPr/>
          <a:lstStyle/>
          <a:p>
            <a:r>
              <a:rPr lang="en-US" dirty="0"/>
              <a:t>Christian Jensen </a:t>
            </a:r>
            <a:fld id="{330EA680-D336-4FF7-8B7A-9848BB0A1C32}" type="slidenum">
              <a:rPr lang="en-US" smtClean="0"/>
              <a:t>43</a:t>
            </a:fld>
            <a:endParaRPr lang="en-US" dirty="0"/>
          </a:p>
        </p:txBody>
      </p:sp>
      <p:pic>
        <p:nvPicPr>
          <p:cNvPr id="3" name="Picture 3" descr="A close up of a map&#10;&#10;Description generated with high confidence">
            <a:extLst>
              <a:ext uri="{FF2B5EF4-FFF2-40B4-BE49-F238E27FC236}">
                <a16:creationId xmlns:a16="http://schemas.microsoft.com/office/drawing/2014/main" id="{C1D88F4E-9261-43A9-BE8B-0DD6D81DF0EA}"/>
              </a:ext>
            </a:extLst>
          </p:cNvPr>
          <p:cNvPicPr>
            <a:picLocks noChangeAspect="1"/>
          </p:cNvPicPr>
          <p:nvPr/>
        </p:nvPicPr>
        <p:blipFill>
          <a:blip r:embed="rId2"/>
          <a:stretch>
            <a:fillRect/>
          </a:stretch>
        </p:blipFill>
        <p:spPr>
          <a:xfrm>
            <a:off x="85725" y="75724"/>
            <a:ext cx="9991725" cy="6525577"/>
          </a:xfrm>
          <a:prstGeom prst="rect">
            <a:avLst/>
          </a:prstGeom>
        </p:spPr>
      </p:pic>
      <p:sp>
        <p:nvSpPr>
          <p:cNvPr id="6" name="Arrow: Left 5">
            <a:extLst>
              <a:ext uri="{FF2B5EF4-FFF2-40B4-BE49-F238E27FC236}">
                <a16:creationId xmlns:a16="http://schemas.microsoft.com/office/drawing/2014/main" id="{DAB3987E-26BD-410D-B7BC-13D38693FE40}"/>
              </a:ext>
            </a:extLst>
          </p:cNvPr>
          <p:cNvSpPr/>
          <p:nvPr/>
        </p:nvSpPr>
        <p:spPr>
          <a:xfrm>
            <a:off x="3416046" y="333908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A close up of a map&#10;&#10;Description generated with high confidence">
            <a:extLst>
              <a:ext uri="{FF2B5EF4-FFF2-40B4-BE49-F238E27FC236}">
                <a16:creationId xmlns:a16="http://schemas.microsoft.com/office/drawing/2014/main" id="{F48C9C20-67BD-4857-A626-5B3807D05C42}"/>
              </a:ext>
            </a:extLst>
          </p:cNvPr>
          <p:cNvPicPr>
            <a:picLocks noChangeAspect="1"/>
          </p:cNvPicPr>
          <p:nvPr/>
        </p:nvPicPr>
        <p:blipFill rotWithShape="1">
          <a:blip r:embed="rId2"/>
          <a:srcRect l="23451" t="43942" r="57674" b="21898"/>
          <a:stretch/>
        </p:blipFill>
        <p:spPr>
          <a:xfrm>
            <a:off x="4467225" y="771049"/>
            <a:ext cx="4133859" cy="48866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B193E9A3-102A-403C-9D2B-730A2A9B6311}"/>
              </a:ext>
            </a:extLst>
          </p:cNvPr>
          <p:cNvSpPr/>
          <p:nvPr/>
        </p:nvSpPr>
        <p:spPr>
          <a:xfrm>
            <a:off x="6372225" y="2009775"/>
            <a:ext cx="257175" cy="3048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42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E48C58-24E9-4103-82E4-11FA804ACD86}"/>
              </a:ext>
            </a:extLst>
          </p:cNvPr>
          <p:cNvSpPr>
            <a:spLocks noGrp="1"/>
          </p:cNvSpPr>
          <p:nvPr>
            <p:ph type="sldNum" sz="quarter" idx="12"/>
          </p:nvPr>
        </p:nvSpPr>
        <p:spPr/>
        <p:txBody>
          <a:bodyPr/>
          <a:lstStyle/>
          <a:p>
            <a:r>
              <a:rPr lang="en-US" dirty="0"/>
              <a:t>Christian Jensen </a:t>
            </a:r>
            <a:fld id="{330EA680-D336-4FF7-8B7A-9848BB0A1C32}" type="slidenum">
              <a:rPr lang="en-US" smtClean="0"/>
              <a:t>44</a:t>
            </a:fld>
            <a:endParaRPr lang="en-US" dirty="0"/>
          </a:p>
        </p:txBody>
      </p:sp>
      <p:pic>
        <p:nvPicPr>
          <p:cNvPr id="5" name="Picture 5">
            <a:extLst>
              <a:ext uri="{FF2B5EF4-FFF2-40B4-BE49-F238E27FC236}">
                <a16:creationId xmlns:a16="http://schemas.microsoft.com/office/drawing/2014/main" id="{75071599-43DD-4507-BDB8-CF8539B5F3CD}"/>
              </a:ext>
            </a:extLst>
          </p:cNvPr>
          <p:cNvPicPr>
            <a:picLocks noChangeAspect="1"/>
          </p:cNvPicPr>
          <p:nvPr/>
        </p:nvPicPr>
        <p:blipFill>
          <a:blip r:embed="rId2"/>
          <a:stretch>
            <a:fillRect/>
          </a:stretch>
        </p:blipFill>
        <p:spPr>
          <a:xfrm rot="5400000">
            <a:off x="-409294" y="970151"/>
            <a:ext cx="6334125" cy="5023037"/>
          </a:xfrm>
          <a:prstGeom prst="rect">
            <a:avLst/>
          </a:prstGeom>
        </p:spPr>
      </p:pic>
      <p:pic>
        <p:nvPicPr>
          <p:cNvPr id="4" name="Picture 3">
            <a:extLst>
              <a:ext uri="{FF2B5EF4-FFF2-40B4-BE49-F238E27FC236}">
                <a16:creationId xmlns:a16="http://schemas.microsoft.com/office/drawing/2014/main" id="{B864BD54-DD4A-4567-B0B4-30470F0353BB}"/>
              </a:ext>
            </a:extLst>
          </p:cNvPr>
          <p:cNvPicPr>
            <a:picLocks noChangeAspect="1"/>
          </p:cNvPicPr>
          <p:nvPr/>
        </p:nvPicPr>
        <p:blipFill rotWithShape="1">
          <a:blip r:embed="rId3">
            <a:extLst>
              <a:ext uri="{28A0092B-C50C-407E-A947-70E740481C1C}">
                <a14:useLocalDpi xmlns:a14="http://schemas.microsoft.com/office/drawing/2010/main" val="0"/>
              </a:ext>
            </a:extLst>
          </a:blip>
          <a:srcRect l="40478" t="20699" r="21251" b="14609"/>
          <a:stretch/>
        </p:blipFill>
        <p:spPr>
          <a:xfrm rot="5400000">
            <a:off x="6520214" y="767012"/>
            <a:ext cx="4180772" cy="5300134"/>
          </a:xfrm>
          <a:prstGeom prst="rect">
            <a:avLst/>
          </a:prstGeom>
        </p:spPr>
      </p:pic>
    </p:spTree>
    <p:extLst>
      <p:ext uri="{BB962C8B-B14F-4D97-AF65-F5344CB8AC3E}">
        <p14:creationId xmlns:p14="http://schemas.microsoft.com/office/powerpoint/2010/main" val="2452538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683A6F-B81E-4A9A-AA8F-568BA962BE99}"/>
              </a:ext>
            </a:extLst>
          </p:cNvPr>
          <p:cNvSpPr>
            <a:spLocks noGrp="1"/>
          </p:cNvSpPr>
          <p:nvPr>
            <p:ph type="sldNum" sz="quarter" idx="12"/>
          </p:nvPr>
        </p:nvSpPr>
        <p:spPr/>
        <p:txBody>
          <a:bodyPr/>
          <a:lstStyle/>
          <a:p>
            <a:r>
              <a:rPr lang="en-US"/>
              <a:t>Zarka McClung </a:t>
            </a:r>
            <a:fld id="{330EA680-D336-4FF7-8B7A-9848BB0A1C32}" type="slidenum">
              <a:rPr lang="en-US" smtClean="0"/>
              <a:t>45</a:t>
            </a:fld>
            <a:endParaRPr lang="en-US"/>
          </a:p>
        </p:txBody>
      </p:sp>
      <p:sp>
        <p:nvSpPr>
          <p:cNvPr id="5" name="Title 1">
            <a:extLst>
              <a:ext uri="{FF2B5EF4-FFF2-40B4-BE49-F238E27FC236}">
                <a16:creationId xmlns:a16="http://schemas.microsoft.com/office/drawing/2014/main" id="{187942C0-F4EF-49D6-B66D-A03EA74AAFB4}"/>
              </a:ext>
            </a:extLst>
          </p:cNvPr>
          <p:cNvSpPr txBox="1">
            <a:spLocks/>
          </p:cNvSpPr>
          <p:nvPr/>
        </p:nvSpPr>
        <p:spPr>
          <a:xfrm>
            <a:off x="1693178" y="109320"/>
            <a:ext cx="9144000" cy="15705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Face Recognition</a:t>
            </a:r>
            <a:br>
              <a:rPr lang="en-US"/>
            </a:br>
            <a:r>
              <a:rPr lang="en-US" sz="3200"/>
              <a:t>Using OpenCV v3.4 and Python v2.7</a:t>
            </a:r>
          </a:p>
        </p:txBody>
      </p:sp>
      <p:pic>
        <p:nvPicPr>
          <p:cNvPr id="6" name="Picture 5">
            <a:extLst>
              <a:ext uri="{FF2B5EF4-FFF2-40B4-BE49-F238E27FC236}">
                <a16:creationId xmlns:a16="http://schemas.microsoft.com/office/drawing/2014/main" id="{159D053C-7AE5-45CE-9B5A-5ECA8C4563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79711" y="2957206"/>
            <a:ext cx="2407156" cy="2316887"/>
          </a:xfrm>
          <a:prstGeom prst="rect">
            <a:avLst/>
          </a:prstGeom>
        </p:spPr>
      </p:pic>
      <p:pic>
        <p:nvPicPr>
          <p:cNvPr id="7" name="Picture 6">
            <a:extLst>
              <a:ext uri="{FF2B5EF4-FFF2-40B4-BE49-F238E27FC236}">
                <a16:creationId xmlns:a16="http://schemas.microsoft.com/office/drawing/2014/main" id="{58505B81-A39D-4C82-A123-4EC378FCF89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00650" y="2957206"/>
            <a:ext cx="4094851" cy="2588812"/>
          </a:xfrm>
          <a:prstGeom prst="rect">
            <a:avLst/>
          </a:prstGeom>
        </p:spPr>
      </p:pic>
      <p:sp>
        <p:nvSpPr>
          <p:cNvPr id="8" name="TextBox 7">
            <a:extLst>
              <a:ext uri="{FF2B5EF4-FFF2-40B4-BE49-F238E27FC236}">
                <a16:creationId xmlns:a16="http://schemas.microsoft.com/office/drawing/2014/main" id="{CE82A09E-E134-4E90-8F59-F4F64A67A13A}"/>
              </a:ext>
            </a:extLst>
          </p:cNvPr>
          <p:cNvSpPr txBox="1"/>
          <p:nvPr/>
        </p:nvSpPr>
        <p:spPr>
          <a:xfrm>
            <a:off x="5266875" y="5731293"/>
            <a:ext cx="3962400" cy="230832"/>
          </a:xfrm>
          <a:prstGeom prst="rect">
            <a:avLst/>
          </a:prstGeom>
          <a:noFill/>
        </p:spPr>
        <p:txBody>
          <a:bodyPr wrap="square" rtlCol="0">
            <a:spAutoFit/>
          </a:bodyPr>
          <a:lstStyle/>
          <a:p>
            <a:r>
              <a:rPr lang="en-US" sz="900">
                <a:hlinkClick r:id="rId5" tooltip="http://asturbulla.org/index.php?option=com_content&amp;id=23848:un-paso-mas-hacia-la-opresion-absoluta"/>
              </a:rPr>
              <a:t>This Photo</a:t>
            </a:r>
            <a:r>
              <a:rPr lang="en-US" sz="900"/>
              <a:t> by Unknown Author is licensed under </a:t>
            </a:r>
            <a:r>
              <a:rPr lang="en-US" sz="900">
                <a:hlinkClick r:id="rId6" tooltip="https://creativecommons.org/licenses/by-nd/3.0/"/>
              </a:rPr>
              <a:t>CC BY-ND</a:t>
            </a:r>
            <a:endParaRPr lang="en-US" sz="900"/>
          </a:p>
        </p:txBody>
      </p:sp>
      <p:pic>
        <p:nvPicPr>
          <p:cNvPr id="9" name="Picture 8">
            <a:extLst>
              <a:ext uri="{FF2B5EF4-FFF2-40B4-BE49-F238E27FC236}">
                <a16:creationId xmlns:a16="http://schemas.microsoft.com/office/drawing/2014/main" id="{B0BBECF5-D6D5-42EF-9097-6C6D06D1795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42772" y="2957206"/>
            <a:ext cx="2588812" cy="2588812"/>
          </a:xfrm>
          <a:prstGeom prst="rect">
            <a:avLst/>
          </a:prstGeom>
        </p:spPr>
      </p:pic>
      <p:sp>
        <p:nvSpPr>
          <p:cNvPr id="10" name="TextBox 9">
            <a:extLst>
              <a:ext uri="{FF2B5EF4-FFF2-40B4-BE49-F238E27FC236}">
                <a16:creationId xmlns:a16="http://schemas.microsoft.com/office/drawing/2014/main" id="{3BB0E597-1DB0-401F-9F77-C1C3D82303E5}"/>
              </a:ext>
            </a:extLst>
          </p:cNvPr>
          <p:cNvSpPr txBox="1"/>
          <p:nvPr/>
        </p:nvSpPr>
        <p:spPr>
          <a:xfrm>
            <a:off x="9542772" y="5703956"/>
            <a:ext cx="2214429" cy="369332"/>
          </a:xfrm>
          <a:prstGeom prst="rect">
            <a:avLst/>
          </a:prstGeom>
          <a:noFill/>
        </p:spPr>
        <p:txBody>
          <a:bodyPr wrap="square" rtlCol="0">
            <a:spAutoFit/>
          </a:bodyPr>
          <a:lstStyle/>
          <a:p>
            <a:r>
              <a:rPr lang="en-US" sz="900">
                <a:hlinkClick r:id="rId8" tooltip="http://www.edupics.com/coloring-page-to-walk-out-the-door-i13534.html"/>
              </a:rPr>
              <a:t>This Photo</a:t>
            </a:r>
            <a:r>
              <a:rPr lang="en-US" sz="900"/>
              <a:t> by Unknown Author is licensed under </a:t>
            </a:r>
            <a:r>
              <a:rPr lang="en-US" sz="900">
                <a:hlinkClick r:id="rId9" tooltip="https://creativecommons.org/licenses/by-nc/3.0/"/>
              </a:rPr>
              <a:t>CC BY-NC</a:t>
            </a:r>
            <a:endParaRPr lang="en-US" sz="900"/>
          </a:p>
        </p:txBody>
      </p:sp>
      <p:pic>
        <p:nvPicPr>
          <p:cNvPr id="11" name="Picture 10">
            <a:extLst>
              <a:ext uri="{FF2B5EF4-FFF2-40B4-BE49-F238E27FC236}">
                <a16:creationId xmlns:a16="http://schemas.microsoft.com/office/drawing/2014/main" id="{94A6F02A-E0D4-4680-805B-2C541591F32C}"/>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H="1">
            <a:off x="38454" y="2701418"/>
            <a:ext cx="2441257" cy="3080450"/>
          </a:xfrm>
          <a:prstGeom prst="rect">
            <a:avLst/>
          </a:prstGeom>
        </p:spPr>
      </p:pic>
      <p:sp>
        <p:nvSpPr>
          <p:cNvPr id="12" name="TextBox 11">
            <a:extLst>
              <a:ext uri="{FF2B5EF4-FFF2-40B4-BE49-F238E27FC236}">
                <a16:creationId xmlns:a16="http://schemas.microsoft.com/office/drawing/2014/main" id="{A000B6D1-21CA-4BA8-8CB8-1F334684BD66}"/>
              </a:ext>
            </a:extLst>
          </p:cNvPr>
          <p:cNvSpPr txBox="1"/>
          <p:nvPr/>
        </p:nvSpPr>
        <p:spPr>
          <a:xfrm>
            <a:off x="170386" y="5962125"/>
            <a:ext cx="1088696" cy="646331"/>
          </a:xfrm>
          <a:prstGeom prst="rect">
            <a:avLst/>
          </a:prstGeom>
          <a:noFill/>
        </p:spPr>
        <p:txBody>
          <a:bodyPr wrap="square" rtlCol="0">
            <a:spAutoFit/>
          </a:bodyPr>
          <a:lstStyle/>
          <a:p>
            <a:r>
              <a:rPr lang="en-US" sz="900">
                <a:hlinkClick r:id="rId11" tooltip="http://cassam-isanyonethere.blogspot.com/2012/04/g-is-for-growing-old-gracefully.html"/>
              </a:rPr>
              <a:t>This Photo</a:t>
            </a:r>
            <a:r>
              <a:rPr lang="en-US" sz="900"/>
              <a:t> by Unknown Author is licensed under </a:t>
            </a:r>
            <a:r>
              <a:rPr lang="en-US" sz="900">
                <a:hlinkClick r:id="rId6" tooltip="https://creativecommons.org/licenses/by-nd/3.0/"/>
              </a:rPr>
              <a:t>CC BY-ND</a:t>
            </a:r>
            <a:endParaRPr lang="en-US" sz="900"/>
          </a:p>
        </p:txBody>
      </p:sp>
      <p:sp>
        <p:nvSpPr>
          <p:cNvPr id="13" name="TextBox 12">
            <a:extLst>
              <a:ext uri="{FF2B5EF4-FFF2-40B4-BE49-F238E27FC236}">
                <a16:creationId xmlns:a16="http://schemas.microsoft.com/office/drawing/2014/main" id="{72A15EED-0880-4E94-8710-85E142B05A4D}"/>
              </a:ext>
            </a:extLst>
          </p:cNvPr>
          <p:cNvSpPr txBox="1"/>
          <p:nvPr/>
        </p:nvSpPr>
        <p:spPr>
          <a:xfrm>
            <a:off x="154547" y="1935611"/>
            <a:ext cx="11856478" cy="400110"/>
          </a:xfrm>
          <a:prstGeom prst="rect">
            <a:avLst/>
          </a:prstGeom>
          <a:noFill/>
        </p:spPr>
        <p:txBody>
          <a:bodyPr wrap="square" rtlCol="0">
            <a:spAutoFit/>
          </a:bodyPr>
          <a:lstStyle/>
          <a:p>
            <a:pPr algn="ctr"/>
            <a:r>
              <a:rPr lang="en-US" sz="2000"/>
              <a:t>Goal: Detect recognized user’s face to open a door automatically. </a:t>
            </a:r>
          </a:p>
        </p:txBody>
      </p:sp>
    </p:spTree>
    <p:extLst>
      <p:ext uri="{BB962C8B-B14F-4D97-AF65-F5344CB8AC3E}">
        <p14:creationId xmlns:p14="http://schemas.microsoft.com/office/powerpoint/2010/main" val="1414264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B2E046-91CE-49EF-9BE9-0B576B20E812}"/>
              </a:ext>
            </a:extLst>
          </p:cNvPr>
          <p:cNvSpPr>
            <a:spLocks noGrp="1"/>
          </p:cNvSpPr>
          <p:nvPr>
            <p:ph type="sldNum" sz="quarter" idx="12"/>
          </p:nvPr>
        </p:nvSpPr>
        <p:spPr/>
        <p:txBody>
          <a:bodyPr/>
          <a:lstStyle/>
          <a:p>
            <a:r>
              <a:rPr lang="en-US"/>
              <a:t> </a:t>
            </a:r>
            <a:r>
              <a:rPr lang="en-US" err="1"/>
              <a:t>Zarka</a:t>
            </a:r>
            <a:r>
              <a:rPr lang="en-US"/>
              <a:t> McClung </a:t>
            </a:r>
            <a:fld id="{330EA680-D336-4FF7-8B7A-9848BB0A1C32}" type="slidenum">
              <a:rPr lang="en-US" smtClean="0"/>
              <a:t>46</a:t>
            </a:fld>
            <a:endParaRPr lang="en-US"/>
          </a:p>
        </p:txBody>
      </p:sp>
      <p:sp>
        <p:nvSpPr>
          <p:cNvPr id="9" name="Title 1">
            <a:extLst>
              <a:ext uri="{FF2B5EF4-FFF2-40B4-BE49-F238E27FC236}">
                <a16:creationId xmlns:a16="http://schemas.microsoft.com/office/drawing/2014/main" id="{A90830EC-3F74-4A32-BEF1-C1A259C38A07}"/>
              </a:ext>
            </a:extLst>
          </p:cNvPr>
          <p:cNvSpPr txBox="1">
            <a:spLocks/>
          </p:cNvSpPr>
          <p:nvPr/>
        </p:nvSpPr>
        <p:spPr>
          <a:xfrm>
            <a:off x="351692" y="423645"/>
            <a:ext cx="11465170" cy="15705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Face Recognition</a:t>
            </a:r>
            <a:br>
              <a:rPr lang="en-US"/>
            </a:br>
            <a:r>
              <a:rPr lang="en-US" sz="3200"/>
              <a:t>Using OpenCV v3.4 and Python v2.7</a:t>
            </a:r>
          </a:p>
        </p:txBody>
      </p:sp>
      <p:sp>
        <p:nvSpPr>
          <p:cNvPr id="10" name="Subtitle 2">
            <a:extLst>
              <a:ext uri="{FF2B5EF4-FFF2-40B4-BE49-F238E27FC236}">
                <a16:creationId xmlns:a16="http://schemas.microsoft.com/office/drawing/2014/main" id="{1F80F595-4151-4E01-84D8-45059BB631E0}"/>
              </a:ext>
            </a:extLst>
          </p:cNvPr>
          <p:cNvSpPr txBox="1">
            <a:spLocks/>
          </p:cNvSpPr>
          <p:nvPr/>
        </p:nvSpPr>
        <p:spPr>
          <a:xfrm>
            <a:off x="239150" y="2583548"/>
            <a:ext cx="11465170" cy="3486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Why use OpenCV computer vision library?</a:t>
            </a:r>
          </a:p>
          <a:p>
            <a:pPr marL="342900" indent="-342900" algn="ctr"/>
            <a:r>
              <a:rPr lang="en-US" b="1">
                <a:solidFill>
                  <a:srgbClr val="FF0000"/>
                </a:solidFill>
              </a:rPr>
              <a:t>Free-to-use open source</a:t>
            </a:r>
            <a:r>
              <a:rPr lang="en-US" b="1"/>
              <a:t> </a:t>
            </a:r>
            <a:r>
              <a:rPr lang="en-US"/>
              <a:t>computer vision and machine learning software library (BSD license - minimal to no restrictions on the use of the library) </a:t>
            </a:r>
          </a:p>
          <a:p>
            <a:pPr marL="342900" indent="-342900" algn="ctr"/>
            <a:r>
              <a:rPr lang="en-US"/>
              <a:t>Can employ the code and </a:t>
            </a:r>
            <a:r>
              <a:rPr lang="en-US" b="1">
                <a:solidFill>
                  <a:srgbClr val="FF0000"/>
                </a:solidFill>
              </a:rPr>
              <a:t>tweak it as we want</a:t>
            </a:r>
            <a:r>
              <a:rPr lang="en-US" b="1"/>
              <a:t> </a:t>
            </a:r>
            <a:r>
              <a:rPr lang="en-US"/>
              <a:t>by adding copyright notice</a:t>
            </a:r>
          </a:p>
          <a:p>
            <a:pPr marL="342900" indent="-342900" algn="ctr"/>
            <a:r>
              <a:rPr lang="en-US"/>
              <a:t>Can access </a:t>
            </a:r>
            <a:r>
              <a:rPr lang="en-US" b="1">
                <a:solidFill>
                  <a:srgbClr val="FF0000"/>
                </a:solidFill>
              </a:rPr>
              <a:t>more than 2,500 algorithms </a:t>
            </a:r>
            <a:r>
              <a:rPr lang="en-US"/>
              <a:t>using the library</a:t>
            </a:r>
            <a:endParaRPr lang="en-US" b="1"/>
          </a:p>
          <a:p>
            <a:pPr marL="342900" indent="-342900" algn="ctr"/>
            <a:r>
              <a:rPr lang="en-US"/>
              <a:t>Guided </a:t>
            </a:r>
            <a:r>
              <a:rPr lang="en-US" b="1">
                <a:solidFill>
                  <a:srgbClr val="FF0000"/>
                </a:solidFill>
              </a:rPr>
              <a:t>tutorials and documentation </a:t>
            </a:r>
            <a:r>
              <a:rPr lang="en-US"/>
              <a:t>available </a:t>
            </a:r>
          </a:p>
        </p:txBody>
      </p:sp>
      <p:sp>
        <p:nvSpPr>
          <p:cNvPr id="2" name="Rectangle 1">
            <a:extLst>
              <a:ext uri="{FF2B5EF4-FFF2-40B4-BE49-F238E27FC236}">
                <a16:creationId xmlns:a16="http://schemas.microsoft.com/office/drawing/2014/main" id="{3E9A2A41-7B4E-4BF0-B7BF-F528D7B1197E}"/>
              </a:ext>
            </a:extLst>
          </p:cNvPr>
          <p:cNvSpPr/>
          <p:nvPr/>
        </p:nvSpPr>
        <p:spPr>
          <a:xfrm>
            <a:off x="351691" y="5423876"/>
            <a:ext cx="9146872" cy="923330"/>
          </a:xfrm>
          <a:prstGeom prst="rect">
            <a:avLst/>
          </a:prstGeom>
        </p:spPr>
        <p:txBody>
          <a:bodyPr wrap="square">
            <a:spAutoFit/>
          </a:bodyPr>
          <a:lstStyle/>
          <a:p>
            <a:r>
              <a:rPr lang="en-US" dirty="0">
                <a:solidFill>
                  <a:srgbClr val="333333"/>
                </a:solidFill>
                <a:latin typeface="Calibri" panose="020F0502020204030204" pitchFamily="34" charset="0"/>
              </a:rPr>
              <a:t>[8]</a:t>
            </a:r>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dirty="0"/>
              <a:t>[9]</a:t>
            </a:r>
          </a:p>
        </p:txBody>
      </p:sp>
    </p:spTree>
    <p:extLst>
      <p:ext uri="{BB962C8B-B14F-4D97-AF65-F5344CB8AC3E}">
        <p14:creationId xmlns:p14="http://schemas.microsoft.com/office/powerpoint/2010/main" val="117828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B35DFA-81A1-43FC-9D4B-79FE22CECE5F}"/>
              </a:ext>
            </a:extLst>
          </p:cNvPr>
          <p:cNvSpPr>
            <a:spLocks noGrp="1"/>
          </p:cNvSpPr>
          <p:nvPr>
            <p:ph type="sldNum" sz="quarter" idx="12"/>
          </p:nvPr>
        </p:nvSpPr>
        <p:spPr/>
        <p:txBody>
          <a:bodyPr/>
          <a:lstStyle/>
          <a:p>
            <a:r>
              <a:rPr lang="en-US"/>
              <a:t> </a:t>
            </a:r>
            <a:r>
              <a:rPr lang="en-US" err="1"/>
              <a:t>Zarka</a:t>
            </a:r>
            <a:r>
              <a:rPr lang="en-US"/>
              <a:t> McClung </a:t>
            </a:r>
            <a:fld id="{330EA680-D336-4FF7-8B7A-9848BB0A1C32}" type="slidenum">
              <a:rPr lang="en-US" smtClean="0"/>
              <a:t>47</a:t>
            </a:fld>
            <a:endParaRPr lang="en-US"/>
          </a:p>
        </p:txBody>
      </p:sp>
      <p:sp>
        <p:nvSpPr>
          <p:cNvPr id="6" name="Title 1">
            <a:extLst>
              <a:ext uri="{FF2B5EF4-FFF2-40B4-BE49-F238E27FC236}">
                <a16:creationId xmlns:a16="http://schemas.microsoft.com/office/drawing/2014/main" id="{5429A5F5-3EE2-4BEE-B3C2-CC03DE72D43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Phases of Face Recognition and Automatic Door</a:t>
            </a:r>
          </a:p>
        </p:txBody>
      </p:sp>
      <p:pic>
        <p:nvPicPr>
          <p:cNvPr id="8" name="Content Placeholder 3">
            <a:extLst>
              <a:ext uri="{FF2B5EF4-FFF2-40B4-BE49-F238E27FC236}">
                <a16:creationId xmlns:a16="http://schemas.microsoft.com/office/drawing/2014/main" id="{16A20C18-2130-4411-8E80-7D9EB22D4F92}"/>
              </a:ext>
            </a:extLst>
          </p:cNvPr>
          <p:cNvPicPr>
            <a:picLocks noChangeAspect="1"/>
          </p:cNvPicPr>
          <p:nvPr/>
        </p:nvPicPr>
        <p:blipFill>
          <a:blip r:embed="rId2"/>
          <a:stretch>
            <a:fillRect/>
          </a:stretch>
        </p:blipFill>
        <p:spPr>
          <a:xfrm>
            <a:off x="203249" y="1930266"/>
            <a:ext cx="11698019" cy="4426084"/>
          </a:xfrm>
          <a:prstGeom prst="rect">
            <a:avLst/>
          </a:prstGeom>
        </p:spPr>
      </p:pic>
    </p:spTree>
    <p:extLst>
      <p:ext uri="{BB962C8B-B14F-4D97-AF65-F5344CB8AC3E}">
        <p14:creationId xmlns:p14="http://schemas.microsoft.com/office/powerpoint/2010/main" val="2384226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9902B-084D-4430-8F25-0685D37778F4}"/>
              </a:ext>
            </a:extLst>
          </p:cNvPr>
          <p:cNvSpPr>
            <a:spLocks noGrp="1"/>
          </p:cNvSpPr>
          <p:nvPr>
            <p:ph type="title"/>
          </p:nvPr>
        </p:nvSpPr>
        <p:spPr>
          <a:xfrm>
            <a:off x="4313" y="5691"/>
            <a:ext cx="12053977" cy="1325563"/>
          </a:xfrm>
        </p:spPr>
        <p:txBody>
          <a:bodyPr/>
          <a:lstStyle/>
          <a:p>
            <a:pPr algn="ctr"/>
            <a:r>
              <a:rPr lang="en-US">
                <a:cs typeface="Calibri Light"/>
              </a:rPr>
              <a:t>How different features are detected?</a:t>
            </a:r>
          </a:p>
        </p:txBody>
      </p:sp>
      <p:sp>
        <p:nvSpPr>
          <p:cNvPr id="4" name="Slide Number Placeholder 3">
            <a:extLst>
              <a:ext uri="{FF2B5EF4-FFF2-40B4-BE49-F238E27FC236}">
                <a16:creationId xmlns:a16="http://schemas.microsoft.com/office/drawing/2014/main" id="{2FD07ABB-07E3-4574-A272-01FE90C498FE}"/>
              </a:ext>
            </a:extLst>
          </p:cNvPr>
          <p:cNvSpPr>
            <a:spLocks noGrp="1"/>
          </p:cNvSpPr>
          <p:nvPr>
            <p:ph type="sldNum" sz="quarter" idx="12"/>
          </p:nvPr>
        </p:nvSpPr>
        <p:spPr/>
        <p:txBody>
          <a:bodyPr/>
          <a:lstStyle/>
          <a:p>
            <a:r>
              <a:rPr lang="en-US" err="1"/>
              <a:t>Zarka</a:t>
            </a:r>
            <a:r>
              <a:rPr lang="en-US"/>
              <a:t> McClung </a:t>
            </a:r>
            <a:fld id="{330EA680-D336-4FF7-8B7A-9848BB0A1C32}" type="slidenum">
              <a:rPr lang="en-US" smtClean="0"/>
              <a:t>48</a:t>
            </a:fld>
            <a:endParaRPr lang="en-US"/>
          </a:p>
        </p:txBody>
      </p:sp>
      <p:pic>
        <p:nvPicPr>
          <p:cNvPr id="9" name="Picture 9" descr="A screenshot of a cell phone&#10;&#10;Description generated with very high confidence">
            <a:extLst>
              <a:ext uri="{FF2B5EF4-FFF2-40B4-BE49-F238E27FC236}">
                <a16:creationId xmlns:a16="http://schemas.microsoft.com/office/drawing/2014/main" id="{08D7F31F-CFBD-473E-83E6-CB04D4B424D8}"/>
              </a:ext>
            </a:extLst>
          </p:cNvPr>
          <p:cNvPicPr>
            <a:picLocks noGrp="1" noChangeAspect="1"/>
          </p:cNvPicPr>
          <p:nvPr>
            <p:ph idx="1"/>
          </p:nvPr>
        </p:nvPicPr>
        <p:blipFill>
          <a:blip r:embed="rId2"/>
          <a:stretch>
            <a:fillRect/>
          </a:stretch>
        </p:blipFill>
        <p:spPr>
          <a:xfrm>
            <a:off x="2156" y="1336360"/>
            <a:ext cx="8032630" cy="3791488"/>
          </a:xfrm>
          <a:prstGeom prst="rect">
            <a:avLst/>
          </a:prstGeom>
        </p:spPr>
      </p:pic>
      <p:sp>
        <p:nvSpPr>
          <p:cNvPr id="11" name="TextBox 10">
            <a:extLst>
              <a:ext uri="{FF2B5EF4-FFF2-40B4-BE49-F238E27FC236}">
                <a16:creationId xmlns:a16="http://schemas.microsoft.com/office/drawing/2014/main" id="{75531AB7-B29B-468D-931D-D927BDE5E2A8}"/>
              </a:ext>
            </a:extLst>
          </p:cNvPr>
          <p:cNvSpPr txBox="1"/>
          <p:nvPr/>
        </p:nvSpPr>
        <p:spPr>
          <a:xfrm>
            <a:off x="8094452" y="1345721"/>
            <a:ext cx="4097548" cy="34778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cs typeface="Times New Roman"/>
              </a:rPr>
              <a:t>Each feature of the user is </a:t>
            </a:r>
            <a:r>
              <a:rPr lang="en-US" sz="2400" b="1" dirty="0">
                <a:latin typeface="Times New Roman"/>
                <a:cs typeface="Times New Roman"/>
              </a:rPr>
              <a:t>obtained by subtracting sum of pixels under the white rectangle from sum of pixels under black rectangle</a:t>
            </a:r>
            <a:r>
              <a:rPr lang="en-US" sz="2000" dirty="0">
                <a:latin typeface="Times New Roman"/>
                <a:cs typeface="Times New Roman"/>
              </a:rPr>
              <a:t>. For example, user’s nose area will have lighter shade compared to the eye area. So, the </a:t>
            </a:r>
            <a:r>
              <a:rPr lang="en-US" sz="2000" dirty="0" err="1">
                <a:latin typeface="Times New Roman"/>
                <a:cs typeface="Times New Roman"/>
              </a:rPr>
              <a:t>Haar</a:t>
            </a:r>
            <a:r>
              <a:rPr lang="en-US" sz="2000" dirty="0">
                <a:latin typeface="Times New Roman"/>
                <a:cs typeface="Times New Roman"/>
              </a:rPr>
              <a:t> feature uses black edges around the eyes, compared to white edges around the nose. [3]</a:t>
            </a:r>
            <a:endParaRPr lang="en-US" sz="2000" dirty="0">
              <a:cs typeface="Calibri"/>
            </a:endParaRPr>
          </a:p>
        </p:txBody>
      </p:sp>
      <p:sp>
        <p:nvSpPr>
          <p:cNvPr id="12" name="TextBox 11">
            <a:extLst>
              <a:ext uri="{FF2B5EF4-FFF2-40B4-BE49-F238E27FC236}">
                <a16:creationId xmlns:a16="http://schemas.microsoft.com/office/drawing/2014/main" id="{2D003453-346A-42D7-89E2-07A3722B3C15}"/>
              </a:ext>
            </a:extLst>
          </p:cNvPr>
          <p:cNvSpPr txBox="1"/>
          <p:nvPr/>
        </p:nvSpPr>
        <p:spPr>
          <a:xfrm>
            <a:off x="86264" y="5817079"/>
            <a:ext cx="9877244"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To have minimum error, Haar features are added to all training images, which means </a:t>
            </a:r>
            <a:r>
              <a:rPr lang="en-US" sz="2400" b="1">
                <a:latin typeface="Times New Roman"/>
                <a:cs typeface="Times New Roman"/>
              </a:rPr>
              <a:t>more capture of user images will lead to least error and accurate classification</a:t>
            </a:r>
            <a:r>
              <a:rPr lang="en-US" sz="2000">
                <a:latin typeface="Times New Roman"/>
                <a:cs typeface="Times New Roman"/>
              </a:rPr>
              <a:t>. </a:t>
            </a:r>
            <a:endParaRPr lang="en-US" sz="2000">
              <a:cs typeface="Calibri"/>
            </a:endParaRPr>
          </a:p>
        </p:txBody>
      </p:sp>
    </p:spTree>
    <p:extLst>
      <p:ext uri="{BB962C8B-B14F-4D97-AF65-F5344CB8AC3E}">
        <p14:creationId xmlns:p14="http://schemas.microsoft.com/office/powerpoint/2010/main" val="250574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D1FEF94A-21FD-44B8-B785-88987AE14105}"/>
              </a:ext>
            </a:extLst>
          </p:cNvPr>
          <p:cNvPicPr>
            <a:picLocks noChangeAspect="1"/>
          </p:cNvPicPr>
          <p:nvPr/>
        </p:nvPicPr>
        <p:blipFill>
          <a:blip r:embed="rId2"/>
          <a:stretch>
            <a:fillRect/>
          </a:stretch>
        </p:blipFill>
        <p:spPr>
          <a:xfrm>
            <a:off x="5026324" y="-295"/>
            <a:ext cx="7157049" cy="6858588"/>
          </a:xfrm>
          <a:prstGeom prst="rect">
            <a:avLst/>
          </a:prstGeom>
        </p:spPr>
      </p:pic>
      <p:sp>
        <p:nvSpPr>
          <p:cNvPr id="4" name="Slide Number Placeholder 3">
            <a:extLst>
              <a:ext uri="{FF2B5EF4-FFF2-40B4-BE49-F238E27FC236}">
                <a16:creationId xmlns:a16="http://schemas.microsoft.com/office/drawing/2014/main" id="{AD10B136-C90D-40C0-8C13-E496C4FDFE39}"/>
              </a:ext>
            </a:extLst>
          </p:cNvPr>
          <p:cNvSpPr>
            <a:spLocks noGrp="1"/>
          </p:cNvSpPr>
          <p:nvPr>
            <p:ph type="sldNum" sz="quarter" idx="12"/>
          </p:nvPr>
        </p:nvSpPr>
        <p:spPr/>
        <p:txBody>
          <a:bodyPr/>
          <a:lstStyle/>
          <a:p>
            <a:r>
              <a:rPr lang="en-US"/>
              <a:t>Zarka McClung </a:t>
            </a:r>
            <a:fld id="{330EA680-D336-4FF7-8B7A-9848BB0A1C32}" type="slidenum">
              <a:rPr lang="en-US" smtClean="0"/>
              <a:t>49</a:t>
            </a:fld>
            <a:endParaRPr lang="en-US"/>
          </a:p>
        </p:txBody>
      </p:sp>
      <p:pic>
        <p:nvPicPr>
          <p:cNvPr id="5" name="Picture 4">
            <a:extLst>
              <a:ext uri="{FF2B5EF4-FFF2-40B4-BE49-F238E27FC236}">
                <a16:creationId xmlns:a16="http://schemas.microsoft.com/office/drawing/2014/main" id="{297BC47B-CA5C-4C89-B90C-1DC52DE96B00}"/>
              </a:ext>
            </a:extLst>
          </p:cNvPr>
          <p:cNvPicPr>
            <a:picLocks noChangeAspect="1"/>
          </p:cNvPicPr>
          <p:nvPr/>
        </p:nvPicPr>
        <p:blipFill rotWithShape="1">
          <a:blip r:embed="rId3"/>
          <a:srcRect l="5109" t="5682" r="93" b="7670"/>
          <a:stretch/>
        </p:blipFill>
        <p:spPr>
          <a:xfrm>
            <a:off x="-42542" y="-86264"/>
            <a:ext cx="4559711" cy="5358557"/>
          </a:xfrm>
          <a:prstGeom prst="rect">
            <a:avLst/>
          </a:prstGeom>
        </p:spPr>
      </p:pic>
      <p:sp>
        <p:nvSpPr>
          <p:cNvPr id="14" name="Content Placeholder 2">
            <a:extLst>
              <a:ext uri="{FF2B5EF4-FFF2-40B4-BE49-F238E27FC236}">
                <a16:creationId xmlns:a16="http://schemas.microsoft.com/office/drawing/2014/main" id="{99DE51E7-DE45-4032-B4AE-5963A9D1C26F}"/>
              </a:ext>
            </a:extLst>
          </p:cNvPr>
          <p:cNvSpPr>
            <a:spLocks noGrp="1"/>
          </p:cNvSpPr>
          <p:nvPr>
            <p:ph idx="1"/>
          </p:nvPr>
        </p:nvSpPr>
        <p:spPr>
          <a:xfrm>
            <a:off x="-46875" y="5643344"/>
            <a:ext cx="3984507" cy="1220787"/>
          </a:xfrm>
        </p:spPr>
        <p:txBody>
          <a:bodyPr vert="horz" lIns="91440" tIns="45720" rIns="91440" bIns="45720" rtlCol="0" anchor="t">
            <a:normAutofit/>
          </a:bodyPr>
          <a:lstStyle/>
          <a:p>
            <a:r>
              <a:rPr lang="en-US" sz="1600" dirty="0">
                <a:solidFill>
                  <a:srgbClr val="333333"/>
                </a:solidFill>
                <a:latin typeface="Times New Roman" panose="02020603050405020304" pitchFamily="18" charset="0"/>
                <a:cs typeface="Times New Roman"/>
              </a:rPr>
              <a:t>[5]</a:t>
            </a:r>
            <a:endParaRPr lang="en-US" sz="1600" dirty="0">
              <a:solidFill>
                <a:srgbClr val="333333"/>
              </a:solidFill>
              <a:latin typeface="Times New Roman" panose="02020603050405020304" pitchFamily="18" charset="0"/>
            </a:endParaRPr>
          </a:p>
          <a:p>
            <a:r>
              <a:rPr lang="en-US" sz="1600" dirty="0">
                <a:solidFill>
                  <a:srgbClr val="333333"/>
                </a:solidFill>
                <a:latin typeface="Times New Roman" panose="02020603050405020304" pitchFamily="18" charset="0"/>
                <a:cs typeface="Times New Roman"/>
              </a:rPr>
              <a:t>[10]</a:t>
            </a:r>
            <a:endParaRPr lang="en-US" sz="1600" dirty="0">
              <a:solidFill>
                <a:srgbClr val="333333"/>
              </a:solidFill>
              <a:latin typeface="Times New Roman" panose="02020603050405020304" pitchFamily="18" charset="0"/>
            </a:endParaRPr>
          </a:p>
        </p:txBody>
      </p:sp>
      <p:sp>
        <p:nvSpPr>
          <p:cNvPr id="12" name="Rectangle 11">
            <a:extLst>
              <a:ext uri="{FF2B5EF4-FFF2-40B4-BE49-F238E27FC236}">
                <a16:creationId xmlns:a16="http://schemas.microsoft.com/office/drawing/2014/main" id="{105ACFF6-46B2-4A7F-BA23-72714C127FFC}"/>
              </a:ext>
            </a:extLst>
          </p:cNvPr>
          <p:cNvSpPr/>
          <p:nvPr/>
        </p:nvSpPr>
        <p:spPr>
          <a:xfrm>
            <a:off x="5161333" y="5566805"/>
            <a:ext cx="7021680" cy="6750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2C7824-905B-44DE-8235-A5368A38CC0E}"/>
              </a:ext>
            </a:extLst>
          </p:cNvPr>
          <p:cNvSpPr/>
          <p:nvPr/>
        </p:nvSpPr>
        <p:spPr>
          <a:xfrm>
            <a:off x="5046136" y="3538228"/>
            <a:ext cx="7151076" cy="92332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7B3F27-0870-4A33-81EE-15195A67425C}"/>
              </a:ext>
            </a:extLst>
          </p:cNvPr>
          <p:cNvSpPr/>
          <p:nvPr/>
        </p:nvSpPr>
        <p:spPr>
          <a:xfrm>
            <a:off x="5023131" y="572082"/>
            <a:ext cx="6835134" cy="92332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90DF2E-08B5-4A68-8783-27F69474D5E2}"/>
              </a:ext>
            </a:extLst>
          </p:cNvPr>
          <p:cNvSpPr txBox="1"/>
          <p:nvPr/>
        </p:nvSpPr>
        <p:spPr>
          <a:xfrm>
            <a:off x="9425864" y="1611257"/>
            <a:ext cx="2405351" cy="1200329"/>
          </a:xfrm>
          <a:prstGeom prst="rect">
            <a:avLst/>
          </a:prstGeom>
          <a:noFill/>
        </p:spPr>
        <p:txBody>
          <a:bodyPr wrap="square" rtlCol="0">
            <a:spAutoFit/>
          </a:bodyPr>
          <a:lstStyle/>
          <a:p>
            <a:pPr algn="ctr"/>
            <a:r>
              <a:rPr lang="en-US"/>
              <a:t>Turning on webcam</a:t>
            </a:r>
          </a:p>
          <a:p>
            <a:pPr algn="ctr"/>
            <a:r>
              <a:rPr lang="en-US"/>
              <a:t>Using Frontal face </a:t>
            </a:r>
            <a:r>
              <a:rPr lang="en-US" err="1"/>
              <a:t>harcascade</a:t>
            </a:r>
            <a:r>
              <a:rPr lang="en-US"/>
              <a:t> classifier</a:t>
            </a:r>
          </a:p>
          <a:p>
            <a:pPr algn="ctr"/>
            <a:r>
              <a:rPr lang="en-US"/>
              <a:t>getting ID number </a:t>
            </a:r>
          </a:p>
        </p:txBody>
      </p:sp>
      <p:sp>
        <p:nvSpPr>
          <p:cNvPr id="13" name="TextBox 12">
            <a:extLst>
              <a:ext uri="{FF2B5EF4-FFF2-40B4-BE49-F238E27FC236}">
                <a16:creationId xmlns:a16="http://schemas.microsoft.com/office/drawing/2014/main" id="{4DBFDED5-A294-4E28-B61B-BB9C74AEFEA6}"/>
              </a:ext>
            </a:extLst>
          </p:cNvPr>
          <p:cNvSpPr txBox="1"/>
          <p:nvPr/>
        </p:nvSpPr>
        <p:spPr>
          <a:xfrm>
            <a:off x="9351555" y="5572206"/>
            <a:ext cx="2682156" cy="646331"/>
          </a:xfrm>
          <a:prstGeom prst="rect">
            <a:avLst/>
          </a:prstGeom>
          <a:noFill/>
        </p:spPr>
        <p:txBody>
          <a:bodyPr wrap="square" rtlCol="0" anchor="t">
            <a:spAutoFit/>
          </a:bodyPr>
          <a:lstStyle/>
          <a:p>
            <a:pPr algn="ctr"/>
            <a:r>
              <a:rPr lang="en-US"/>
              <a:t>Collecting 1000 samples and getting out of the loop</a:t>
            </a:r>
          </a:p>
        </p:txBody>
      </p:sp>
      <p:sp>
        <p:nvSpPr>
          <p:cNvPr id="6" name="TextBox 5">
            <a:extLst>
              <a:ext uri="{FF2B5EF4-FFF2-40B4-BE49-F238E27FC236}">
                <a16:creationId xmlns:a16="http://schemas.microsoft.com/office/drawing/2014/main" id="{6AF1D586-14C0-48BD-9AE4-5F7CDAD60A0D}"/>
              </a:ext>
            </a:extLst>
          </p:cNvPr>
          <p:cNvSpPr txBox="1"/>
          <p:nvPr/>
        </p:nvSpPr>
        <p:spPr>
          <a:xfrm>
            <a:off x="9503955" y="3553625"/>
            <a:ext cx="2682156" cy="369332"/>
          </a:xfrm>
          <a:prstGeom prst="rect">
            <a:avLst/>
          </a:prstGeom>
          <a:noFill/>
        </p:spPr>
        <p:txBody>
          <a:bodyPr wrap="square" rtlCol="0" anchor="t">
            <a:spAutoFit/>
          </a:bodyPr>
          <a:lstStyle/>
          <a:p>
            <a:pPr algn="ctr"/>
            <a:r>
              <a:rPr lang="en-US"/>
              <a:t>Assigning ID</a:t>
            </a:r>
            <a:r>
              <a:rPr lang="en-US">
                <a:cs typeface="Calibri"/>
              </a:rPr>
              <a:t> # to images</a:t>
            </a:r>
            <a:endParaRPr lang="en-US"/>
          </a:p>
        </p:txBody>
      </p:sp>
    </p:spTree>
    <p:extLst>
      <p:ext uri="{BB962C8B-B14F-4D97-AF65-F5344CB8AC3E}">
        <p14:creationId xmlns:p14="http://schemas.microsoft.com/office/powerpoint/2010/main" val="205137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9" grpId="0" animBg="1"/>
      <p:bldP spid="10" grpId="0"/>
      <p:bldP spid="1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F5335F6-9882-4350-AE95-075E69696605}"/>
              </a:ext>
            </a:extLst>
          </p:cNvPr>
          <p:cNvSpPr/>
          <p:nvPr/>
        </p:nvSpPr>
        <p:spPr>
          <a:xfrm>
            <a:off x="5626337" y="730334"/>
            <a:ext cx="1834924" cy="3872555"/>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76728C4-AC93-4EF8-AFE3-641D0D1D0DB6}"/>
              </a:ext>
            </a:extLst>
          </p:cNvPr>
          <p:cNvSpPr/>
          <p:nvPr/>
        </p:nvSpPr>
        <p:spPr>
          <a:xfrm>
            <a:off x="3470121" y="3250276"/>
            <a:ext cx="1766845" cy="727102"/>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54DDD27-28E9-4A5B-B5DF-34DC2D2B50F5}"/>
              </a:ext>
            </a:extLst>
          </p:cNvPr>
          <p:cNvCxnSpPr>
            <a:cxnSpLocks/>
            <a:stCxn id="202" idx="3"/>
          </p:cNvCxnSpPr>
          <p:nvPr/>
        </p:nvCxnSpPr>
        <p:spPr>
          <a:xfrm>
            <a:off x="565419" y="4746671"/>
            <a:ext cx="995865" cy="5069"/>
          </a:xfrm>
          <a:prstGeom prst="line">
            <a:avLst/>
          </a:prstGeom>
        </p:spPr>
        <p:style>
          <a:lnRef idx="1">
            <a:schemeClr val="dk1"/>
          </a:lnRef>
          <a:fillRef idx="0">
            <a:schemeClr val="dk1"/>
          </a:fillRef>
          <a:effectRef idx="0">
            <a:schemeClr val="dk1"/>
          </a:effectRef>
          <a:fontRef idx="minor">
            <a:schemeClr val="tx1"/>
          </a:fontRef>
        </p:style>
      </p:cxnSp>
      <p:sp>
        <p:nvSpPr>
          <p:cNvPr id="1033" name="Rectangle 1032">
            <a:extLst>
              <a:ext uri="{FF2B5EF4-FFF2-40B4-BE49-F238E27FC236}">
                <a16:creationId xmlns:a16="http://schemas.microsoft.com/office/drawing/2014/main" id="{8FB1664B-0715-4D3C-B295-99584CF3E23F}"/>
              </a:ext>
            </a:extLst>
          </p:cNvPr>
          <p:cNvSpPr/>
          <p:nvPr/>
        </p:nvSpPr>
        <p:spPr>
          <a:xfrm>
            <a:off x="383031" y="5003685"/>
            <a:ext cx="1188777" cy="1092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E4B56-2357-4C60-A028-DC9A6F5735C9}"/>
              </a:ext>
            </a:extLst>
          </p:cNvPr>
          <p:cNvSpPr>
            <a:spLocks noGrp="1"/>
          </p:cNvSpPr>
          <p:nvPr>
            <p:ph type="title"/>
          </p:nvPr>
        </p:nvSpPr>
        <p:spPr>
          <a:xfrm>
            <a:off x="838200" y="-269189"/>
            <a:ext cx="10515600" cy="1325563"/>
          </a:xfrm>
        </p:spPr>
        <p:txBody>
          <a:bodyPr/>
          <a:lstStyle/>
          <a:p>
            <a:r>
              <a:rPr lang="en-US"/>
              <a:t>System Overview</a:t>
            </a:r>
          </a:p>
        </p:txBody>
      </p:sp>
      <p:sp>
        <p:nvSpPr>
          <p:cNvPr id="4" name="Slide Number Placeholder 3">
            <a:extLst>
              <a:ext uri="{FF2B5EF4-FFF2-40B4-BE49-F238E27FC236}">
                <a16:creationId xmlns:a16="http://schemas.microsoft.com/office/drawing/2014/main" id="{11F3A4FF-6F7A-433A-BF4E-62675E295D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D90FE0D-F319-46E3-BCBA-C16C36E7BAFA}"/>
              </a:ext>
            </a:extLst>
          </p:cNvPr>
          <p:cNvSpPr txBox="1"/>
          <p:nvPr/>
        </p:nvSpPr>
        <p:spPr>
          <a:xfrm>
            <a:off x="9859189" y="6385023"/>
            <a:ext cx="126836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rPr>
              <a:t>John Satterla</a:t>
            </a:r>
          </a:p>
        </p:txBody>
      </p:sp>
      <p:sp>
        <p:nvSpPr>
          <p:cNvPr id="26" name="Rectangle: Rounded Corners 25">
            <a:extLst>
              <a:ext uri="{FF2B5EF4-FFF2-40B4-BE49-F238E27FC236}">
                <a16:creationId xmlns:a16="http://schemas.microsoft.com/office/drawing/2014/main" id="{7028FE23-2887-4C76-9DDF-E5F433A58403}"/>
              </a:ext>
            </a:extLst>
          </p:cNvPr>
          <p:cNvSpPr/>
          <p:nvPr/>
        </p:nvSpPr>
        <p:spPr>
          <a:xfrm>
            <a:off x="1376106" y="4547394"/>
            <a:ext cx="387178" cy="38717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bluetooth logo">
            <a:extLst>
              <a:ext uri="{FF2B5EF4-FFF2-40B4-BE49-F238E27FC236}">
                <a16:creationId xmlns:a16="http://schemas.microsoft.com/office/drawing/2014/main" id="{B551B893-1B2A-4EFA-BD68-F8E254E6D5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0" t="21084" r="33116" b="21675"/>
          <a:stretch/>
        </p:blipFill>
        <p:spPr bwMode="auto">
          <a:xfrm>
            <a:off x="1483762" y="4626769"/>
            <a:ext cx="172651" cy="215494"/>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4CC9E642-499C-4F80-ABA3-54DAFDB879B3}"/>
              </a:ext>
            </a:extLst>
          </p:cNvPr>
          <p:cNvGrpSpPr/>
          <p:nvPr/>
        </p:nvGrpSpPr>
        <p:grpSpPr>
          <a:xfrm rot="8089515">
            <a:off x="607059" y="1328792"/>
            <a:ext cx="1331036" cy="1331036"/>
            <a:chOff x="1036081" y="5123953"/>
            <a:chExt cx="1734047" cy="1734047"/>
          </a:xfrm>
        </p:grpSpPr>
        <p:sp>
          <p:nvSpPr>
            <p:cNvPr id="21" name="Arc 20">
              <a:extLst>
                <a:ext uri="{FF2B5EF4-FFF2-40B4-BE49-F238E27FC236}">
                  <a16:creationId xmlns:a16="http://schemas.microsoft.com/office/drawing/2014/main" id="{8C325DCA-5FE7-4F80-81E8-A85B21078E89}"/>
                </a:ext>
              </a:extLst>
            </p:cNvPr>
            <p:cNvSpPr/>
            <p:nvPr/>
          </p:nvSpPr>
          <p:spPr>
            <a:xfrm>
              <a:off x="1521205" y="5577878"/>
              <a:ext cx="723900" cy="723900"/>
            </a:xfrm>
            <a:prstGeom prst="arc">
              <a:avLst/>
            </a:prstGeom>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Arc 46">
              <a:extLst>
                <a:ext uri="{FF2B5EF4-FFF2-40B4-BE49-F238E27FC236}">
                  <a16:creationId xmlns:a16="http://schemas.microsoft.com/office/drawing/2014/main" id="{4C723655-BC61-4724-855C-F51A4FD5D22F}"/>
                </a:ext>
              </a:extLst>
            </p:cNvPr>
            <p:cNvSpPr/>
            <p:nvPr/>
          </p:nvSpPr>
          <p:spPr>
            <a:xfrm>
              <a:off x="1263851" y="5370555"/>
              <a:ext cx="1238607" cy="1238607"/>
            </a:xfrm>
            <a:prstGeom prst="arc">
              <a:avLst/>
            </a:prstGeom>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704AECA9-4C4B-4B5B-BD64-91C9C22D078C}"/>
                </a:ext>
              </a:extLst>
            </p:cNvPr>
            <p:cNvSpPr/>
            <p:nvPr/>
          </p:nvSpPr>
          <p:spPr>
            <a:xfrm>
              <a:off x="1036081" y="5123953"/>
              <a:ext cx="1734047" cy="1734047"/>
            </a:xfrm>
            <a:prstGeom prst="arc">
              <a:avLst/>
            </a:prstGeom>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8" name="Graphic 117" descr="Computer">
            <a:extLst>
              <a:ext uri="{FF2B5EF4-FFF2-40B4-BE49-F238E27FC236}">
                <a16:creationId xmlns:a16="http://schemas.microsoft.com/office/drawing/2014/main" id="{F85185C9-0389-4DD8-9BDC-04ACF1996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399" y="5082914"/>
            <a:ext cx="930871" cy="930871"/>
          </a:xfrm>
          <a:prstGeom prst="rect">
            <a:avLst/>
          </a:prstGeom>
        </p:spPr>
      </p:pic>
      <p:pic>
        <p:nvPicPr>
          <p:cNvPr id="120" name="Graphic 119" descr="Television">
            <a:extLst>
              <a:ext uri="{FF2B5EF4-FFF2-40B4-BE49-F238E27FC236}">
                <a16:creationId xmlns:a16="http://schemas.microsoft.com/office/drawing/2014/main" id="{E3BF01F4-4DA6-4E11-B4F5-F3E596ADF8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16543" y="2149660"/>
            <a:ext cx="431664" cy="431664"/>
          </a:xfrm>
          <a:prstGeom prst="rect">
            <a:avLst/>
          </a:prstGeom>
        </p:spPr>
      </p:pic>
      <p:pic>
        <p:nvPicPr>
          <p:cNvPr id="126" name="Graphic 125" descr="Person with Cane">
            <a:extLst>
              <a:ext uri="{FF2B5EF4-FFF2-40B4-BE49-F238E27FC236}">
                <a16:creationId xmlns:a16="http://schemas.microsoft.com/office/drawing/2014/main" id="{F7176E40-EAB5-40B0-AE54-F31009339F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1055910" y="1706186"/>
            <a:ext cx="961010" cy="914400"/>
          </a:xfrm>
          <a:prstGeom prst="rect">
            <a:avLst/>
          </a:prstGeom>
        </p:spPr>
      </p:pic>
      <p:sp>
        <p:nvSpPr>
          <p:cNvPr id="127" name="Rectangle 126">
            <a:extLst>
              <a:ext uri="{FF2B5EF4-FFF2-40B4-BE49-F238E27FC236}">
                <a16:creationId xmlns:a16="http://schemas.microsoft.com/office/drawing/2014/main" id="{7C03015D-BBBC-4296-BE64-BD4832E181D4}"/>
              </a:ext>
            </a:extLst>
          </p:cNvPr>
          <p:cNvSpPr/>
          <p:nvPr/>
        </p:nvSpPr>
        <p:spPr>
          <a:xfrm>
            <a:off x="10750990" y="1631087"/>
            <a:ext cx="422280" cy="972819"/>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Oval 1024">
            <a:extLst>
              <a:ext uri="{FF2B5EF4-FFF2-40B4-BE49-F238E27FC236}">
                <a16:creationId xmlns:a16="http://schemas.microsoft.com/office/drawing/2014/main" id="{A4C33636-2D80-4207-AE66-B7B33EBA9E68}"/>
              </a:ext>
            </a:extLst>
          </p:cNvPr>
          <p:cNvSpPr/>
          <p:nvPr/>
        </p:nvSpPr>
        <p:spPr>
          <a:xfrm>
            <a:off x="11051278" y="2119255"/>
            <a:ext cx="88106" cy="88106"/>
          </a:xfrm>
          <a:prstGeom prst="ellipse">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1029">
            <a:extLst>
              <a:ext uri="{FF2B5EF4-FFF2-40B4-BE49-F238E27FC236}">
                <a16:creationId xmlns:a16="http://schemas.microsoft.com/office/drawing/2014/main" id="{BA08D201-8BB3-4803-9373-9DB6AF865CC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111" b="97778" l="9778" r="89778">
                        <a14:foregroundMark x1="47556" y1="79556" x2="47556" y2="79556"/>
                        <a14:foregroundMark x1="34222" y1="90222" x2="34222" y2="90222"/>
                        <a14:foregroundMark x1="64000" y1="87556" x2="64000" y2="87556"/>
                        <a14:foregroundMark x1="53333" y1="97778" x2="53333" y2="97778"/>
                        <a14:foregroundMark x1="55111" y1="21778" x2="55111" y2="21778"/>
                        <a14:foregroundMark x1="34667" y1="6667" x2="34667" y2="6667"/>
                        <a14:foregroundMark x1="56444" y1="3111" x2="56444" y2="3111"/>
                      </a14:backgroundRemoval>
                    </a14:imgEffect>
                  </a14:imgLayer>
                </a14:imgProps>
              </a:ext>
            </a:extLst>
          </a:blip>
          <a:stretch>
            <a:fillRect/>
          </a:stretch>
        </p:blipFill>
        <p:spPr>
          <a:xfrm>
            <a:off x="7051952" y="3206938"/>
            <a:ext cx="375763" cy="375763"/>
          </a:xfrm>
          <a:prstGeom prst="rect">
            <a:avLst/>
          </a:prstGeom>
        </p:spPr>
      </p:pic>
      <p:sp>
        <p:nvSpPr>
          <p:cNvPr id="1031" name="TextBox 1030">
            <a:extLst>
              <a:ext uri="{FF2B5EF4-FFF2-40B4-BE49-F238E27FC236}">
                <a16:creationId xmlns:a16="http://schemas.microsoft.com/office/drawing/2014/main" id="{C6D3C973-FBD2-4F03-A07D-54ADBCC9EC54}"/>
              </a:ext>
            </a:extLst>
          </p:cNvPr>
          <p:cNvSpPr txBox="1"/>
          <p:nvPr/>
        </p:nvSpPr>
        <p:spPr>
          <a:xfrm>
            <a:off x="10374331" y="2709629"/>
            <a:ext cx="1336014"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Full size</a:t>
            </a:r>
            <a:r>
              <a:rPr kumimoji="0" lang="en-US" sz="1050" b="0" i="0" u="none" strike="noStrike" kern="1200" cap="none" spc="0" normalizeH="0" noProof="0">
                <a:ln>
                  <a:noFill/>
                </a:ln>
                <a:solidFill>
                  <a:prstClr val="black"/>
                </a:solidFill>
                <a:effectLst/>
                <a:uLnTx/>
                <a:uFillTx/>
                <a:latin typeface="Calibri" panose="020F0502020204030204"/>
                <a:ea typeface="+mn-ea"/>
                <a:cs typeface="+mn-cs"/>
              </a:rPr>
              <a:t> automatic door with facial recognition</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9" name="Graphic 138" descr="Lamp">
            <a:extLst>
              <a:ext uri="{FF2B5EF4-FFF2-40B4-BE49-F238E27FC236}">
                <a16:creationId xmlns:a16="http://schemas.microsoft.com/office/drawing/2014/main" id="{77369FCE-68A2-449C-A0B7-7E121386FD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7579" y="4215734"/>
            <a:ext cx="357500" cy="357500"/>
          </a:xfrm>
          <a:prstGeom prst="rect">
            <a:avLst/>
          </a:prstGeom>
        </p:spPr>
      </p:pic>
      <p:sp>
        <p:nvSpPr>
          <p:cNvPr id="1034" name="TextBox 1033">
            <a:extLst>
              <a:ext uri="{FF2B5EF4-FFF2-40B4-BE49-F238E27FC236}">
                <a16:creationId xmlns:a16="http://schemas.microsoft.com/office/drawing/2014/main" id="{83B7B476-B2C7-46B4-A381-AA09EDB27FC5}"/>
              </a:ext>
            </a:extLst>
          </p:cNvPr>
          <p:cNvSpPr txBox="1"/>
          <p:nvPr/>
        </p:nvSpPr>
        <p:spPr>
          <a:xfrm>
            <a:off x="376375" y="6085054"/>
            <a:ext cx="1232522"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Central processing</a:t>
            </a:r>
            <a:r>
              <a:rPr kumimoji="0" lang="en-US" sz="1050" b="0" i="0" u="none" strike="noStrike" kern="1200" cap="none" spc="0" normalizeH="0" noProof="0">
                <a:ln>
                  <a:noFill/>
                </a:ln>
                <a:solidFill>
                  <a:prstClr val="black"/>
                </a:solidFill>
                <a:effectLst/>
                <a:uLnTx/>
                <a:uFillTx/>
                <a:latin typeface="Calibri" panose="020F0502020204030204"/>
                <a:ea typeface="+mn-ea"/>
                <a:cs typeface="+mn-cs"/>
              </a:rPr>
              <a:t> S</a:t>
            </a: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tation, with</a:t>
            </a:r>
            <a:r>
              <a:rPr kumimoji="0" lang="en-US" sz="1050" b="0" i="0" u="none" strike="noStrike" kern="1200" cap="none" spc="0" normalizeH="0" noProof="0">
                <a:ln>
                  <a:noFill/>
                </a:ln>
                <a:solidFill>
                  <a:prstClr val="black"/>
                </a:solidFill>
                <a:effectLst/>
                <a:uLnTx/>
                <a:uFillTx/>
                <a:latin typeface="Calibri" panose="020F0502020204030204"/>
                <a:ea typeface="+mn-ea"/>
                <a:cs typeface="+mn-cs"/>
              </a:rPr>
              <a:t> Voice Recognition</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0" name="Graphic 149" descr="Web cam">
            <a:extLst>
              <a:ext uri="{FF2B5EF4-FFF2-40B4-BE49-F238E27FC236}">
                <a16:creationId xmlns:a16="http://schemas.microsoft.com/office/drawing/2014/main" id="{1D4CCCEB-8E19-4307-B511-6E046517291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47843" y="1802654"/>
            <a:ext cx="334008" cy="334008"/>
          </a:xfrm>
          <a:prstGeom prst="rect">
            <a:avLst/>
          </a:prstGeom>
        </p:spPr>
      </p:pic>
      <p:sp>
        <p:nvSpPr>
          <p:cNvPr id="138" name="Rectangle: Rounded Corners 137">
            <a:extLst>
              <a:ext uri="{FF2B5EF4-FFF2-40B4-BE49-F238E27FC236}">
                <a16:creationId xmlns:a16="http://schemas.microsoft.com/office/drawing/2014/main" id="{651E0FE5-68C9-4262-8B0E-364BAECB036D}"/>
              </a:ext>
            </a:extLst>
          </p:cNvPr>
          <p:cNvSpPr/>
          <p:nvPr/>
        </p:nvSpPr>
        <p:spPr>
          <a:xfrm>
            <a:off x="9721115" y="1568871"/>
            <a:ext cx="387178" cy="387178"/>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2" name="Picture 141" descr="Image result for zigbee logo">
            <a:extLst>
              <a:ext uri="{FF2B5EF4-FFF2-40B4-BE49-F238E27FC236}">
                <a16:creationId xmlns:a16="http://schemas.microsoft.com/office/drawing/2014/main" id="{CAA2626A-BD27-4966-A84F-0E88AE7FB52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76204" y="1622013"/>
            <a:ext cx="276999" cy="276999"/>
          </a:xfrm>
          <a:prstGeom prst="rect">
            <a:avLst/>
          </a:prstGeom>
          <a:solidFill>
            <a:schemeClr val="accent2">
              <a:lumMod val="20000"/>
              <a:lumOff val="80000"/>
            </a:schemeClr>
          </a:solidFill>
          <a:extLst/>
        </p:spPr>
      </p:pic>
      <p:grpSp>
        <p:nvGrpSpPr>
          <p:cNvPr id="152" name="Group 151">
            <a:extLst>
              <a:ext uri="{FF2B5EF4-FFF2-40B4-BE49-F238E27FC236}">
                <a16:creationId xmlns:a16="http://schemas.microsoft.com/office/drawing/2014/main" id="{0F6DA08A-2D23-4CD4-9D9A-C834F350C27B}"/>
              </a:ext>
            </a:extLst>
          </p:cNvPr>
          <p:cNvGrpSpPr/>
          <p:nvPr/>
        </p:nvGrpSpPr>
        <p:grpSpPr>
          <a:xfrm rot="13500000">
            <a:off x="9309596" y="1303440"/>
            <a:ext cx="965435" cy="965435"/>
            <a:chOff x="1036081" y="5123953"/>
            <a:chExt cx="1734047" cy="1734047"/>
          </a:xfrm>
        </p:grpSpPr>
        <p:sp>
          <p:nvSpPr>
            <p:cNvPr id="153" name="Arc 152">
              <a:extLst>
                <a:ext uri="{FF2B5EF4-FFF2-40B4-BE49-F238E27FC236}">
                  <a16:creationId xmlns:a16="http://schemas.microsoft.com/office/drawing/2014/main" id="{F1208F09-C0C1-4A76-ACC9-C988F01DE869}"/>
                </a:ext>
              </a:extLst>
            </p:cNvPr>
            <p:cNvSpPr/>
            <p:nvPr/>
          </p:nvSpPr>
          <p:spPr>
            <a:xfrm>
              <a:off x="1521205" y="5577878"/>
              <a:ext cx="723900" cy="723900"/>
            </a:xfrm>
            <a:prstGeom prst="arc">
              <a:avLst/>
            </a:prstGeo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Arc 153">
              <a:extLst>
                <a:ext uri="{FF2B5EF4-FFF2-40B4-BE49-F238E27FC236}">
                  <a16:creationId xmlns:a16="http://schemas.microsoft.com/office/drawing/2014/main" id="{B834E7DB-1E90-4156-8500-C60AE782DC90}"/>
                </a:ext>
              </a:extLst>
            </p:cNvPr>
            <p:cNvSpPr/>
            <p:nvPr/>
          </p:nvSpPr>
          <p:spPr>
            <a:xfrm>
              <a:off x="1263851" y="5370555"/>
              <a:ext cx="1238607" cy="1238607"/>
            </a:xfrm>
            <a:prstGeom prst="arc">
              <a:avLst/>
            </a:prstGeo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Arc 154">
              <a:extLst>
                <a:ext uri="{FF2B5EF4-FFF2-40B4-BE49-F238E27FC236}">
                  <a16:creationId xmlns:a16="http://schemas.microsoft.com/office/drawing/2014/main" id="{2B408EAA-5A7C-4F83-94AE-FB2D7DE56EAC}"/>
                </a:ext>
              </a:extLst>
            </p:cNvPr>
            <p:cNvSpPr/>
            <p:nvPr/>
          </p:nvSpPr>
          <p:spPr>
            <a:xfrm>
              <a:off x="1036081" y="5123953"/>
              <a:ext cx="1734047" cy="1734047"/>
            </a:xfrm>
            <a:prstGeom prst="arc">
              <a:avLst/>
            </a:prstGeo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6" name="Rectangle: Rounded Corners 145">
            <a:extLst>
              <a:ext uri="{FF2B5EF4-FFF2-40B4-BE49-F238E27FC236}">
                <a16:creationId xmlns:a16="http://schemas.microsoft.com/office/drawing/2014/main" id="{67F3DF23-C914-4AE1-8FD4-D8A230DF66D9}"/>
              </a:ext>
            </a:extLst>
          </p:cNvPr>
          <p:cNvSpPr/>
          <p:nvPr/>
        </p:nvSpPr>
        <p:spPr>
          <a:xfrm>
            <a:off x="9716575" y="4866009"/>
            <a:ext cx="387178" cy="38717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7" name="Picture 2" descr="Image result for bluetooth logo">
            <a:extLst>
              <a:ext uri="{FF2B5EF4-FFF2-40B4-BE49-F238E27FC236}">
                <a16:creationId xmlns:a16="http://schemas.microsoft.com/office/drawing/2014/main" id="{075CB6E5-7009-4F4B-8A42-79F71610E7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98" t="22022" r="32440" b="18099"/>
          <a:stretch/>
        </p:blipFill>
        <p:spPr bwMode="auto">
          <a:xfrm>
            <a:off x="9816151" y="4948914"/>
            <a:ext cx="184199" cy="2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250734-1072-4B39-9B9B-81DB01B03904}"/>
              </a:ext>
            </a:extLst>
          </p:cNvPr>
          <p:cNvSpPr txBox="1"/>
          <p:nvPr/>
        </p:nvSpPr>
        <p:spPr>
          <a:xfrm>
            <a:off x="10166977" y="4940987"/>
            <a:ext cx="274339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Bluetooth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ToF</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Beacon</a:t>
            </a:r>
          </a:p>
        </p:txBody>
      </p:sp>
      <p:sp>
        <p:nvSpPr>
          <p:cNvPr id="191" name="Rectangle: Rounded Corners 190">
            <a:extLst>
              <a:ext uri="{FF2B5EF4-FFF2-40B4-BE49-F238E27FC236}">
                <a16:creationId xmlns:a16="http://schemas.microsoft.com/office/drawing/2014/main" id="{FE252692-91AE-439E-A1EB-CCA45BF1DAC7}"/>
              </a:ext>
            </a:extLst>
          </p:cNvPr>
          <p:cNvSpPr/>
          <p:nvPr/>
        </p:nvSpPr>
        <p:spPr>
          <a:xfrm>
            <a:off x="9721347" y="5306429"/>
            <a:ext cx="387178" cy="387178"/>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2" name="Picture 191" descr="Image result for zigbee logo">
            <a:extLst>
              <a:ext uri="{FF2B5EF4-FFF2-40B4-BE49-F238E27FC236}">
                <a16:creationId xmlns:a16="http://schemas.microsoft.com/office/drawing/2014/main" id="{A862F27D-FBAB-457E-ADA7-00A440EA5E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76436" y="5359571"/>
            <a:ext cx="276999" cy="276999"/>
          </a:xfrm>
          <a:prstGeom prst="rect">
            <a:avLst/>
          </a:prstGeom>
          <a:solidFill>
            <a:schemeClr val="accent2">
              <a:lumMod val="20000"/>
              <a:lumOff val="80000"/>
            </a:schemeClr>
          </a:solidFill>
          <a:extLst/>
        </p:spPr>
      </p:pic>
      <p:sp>
        <p:nvSpPr>
          <p:cNvPr id="193" name="TextBox 192">
            <a:extLst>
              <a:ext uri="{FF2B5EF4-FFF2-40B4-BE49-F238E27FC236}">
                <a16:creationId xmlns:a16="http://schemas.microsoft.com/office/drawing/2014/main" id="{24FA47F1-54A2-42B2-B0B5-3DC706E9D64E}"/>
              </a:ext>
            </a:extLst>
          </p:cNvPr>
          <p:cNvSpPr txBox="1"/>
          <p:nvPr/>
        </p:nvSpPr>
        <p:spPr>
          <a:xfrm>
            <a:off x="10166977" y="5347413"/>
            <a:ext cx="274339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Zigbee Module</a:t>
            </a:r>
          </a:p>
        </p:txBody>
      </p:sp>
      <p:pic>
        <p:nvPicPr>
          <p:cNvPr id="180" name="Graphic 179" descr="Lamp">
            <a:extLst>
              <a:ext uri="{FF2B5EF4-FFF2-40B4-BE49-F238E27FC236}">
                <a16:creationId xmlns:a16="http://schemas.microsoft.com/office/drawing/2014/main" id="{B63AC6FC-EA7B-40BE-A972-94921BC5AC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68044" y="3275907"/>
            <a:ext cx="357500" cy="357500"/>
          </a:xfrm>
          <a:prstGeom prst="rect">
            <a:avLst/>
          </a:prstGeom>
        </p:spPr>
      </p:pic>
      <p:pic>
        <p:nvPicPr>
          <p:cNvPr id="181" name="Graphic 180" descr="Lamp">
            <a:extLst>
              <a:ext uri="{FF2B5EF4-FFF2-40B4-BE49-F238E27FC236}">
                <a16:creationId xmlns:a16="http://schemas.microsoft.com/office/drawing/2014/main" id="{A575D21A-3890-4CAA-B053-691B42A505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68044" y="2281682"/>
            <a:ext cx="357500" cy="357500"/>
          </a:xfrm>
          <a:prstGeom prst="rect">
            <a:avLst/>
          </a:prstGeom>
        </p:spPr>
      </p:pic>
      <p:pic>
        <p:nvPicPr>
          <p:cNvPr id="182" name="Graphic 181" descr="Lamp">
            <a:extLst>
              <a:ext uri="{FF2B5EF4-FFF2-40B4-BE49-F238E27FC236}">
                <a16:creationId xmlns:a16="http://schemas.microsoft.com/office/drawing/2014/main" id="{B3687A26-847E-40C0-8ACB-1A347AFF39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70650" y="1322606"/>
            <a:ext cx="357500" cy="357500"/>
          </a:xfrm>
          <a:prstGeom prst="rect">
            <a:avLst/>
          </a:prstGeom>
        </p:spPr>
      </p:pic>
      <p:pic>
        <p:nvPicPr>
          <p:cNvPr id="19" name="Graphic 18" descr="Radio microphone">
            <a:extLst>
              <a:ext uri="{FF2B5EF4-FFF2-40B4-BE49-F238E27FC236}">
                <a16:creationId xmlns:a16="http://schemas.microsoft.com/office/drawing/2014/main" id="{1E62B077-65A7-4A5A-B98A-E9C29D71C61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76099" y="5150216"/>
            <a:ext cx="628452" cy="628452"/>
          </a:xfrm>
          <a:prstGeom prst="rect">
            <a:avLst/>
          </a:prstGeom>
        </p:spPr>
      </p:pic>
      <p:pic>
        <p:nvPicPr>
          <p:cNvPr id="1026" name="Picture 2" descr="Image result for washer icon">
            <a:extLst>
              <a:ext uri="{FF2B5EF4-FFF2-40B4-BE49-F238E27FC236}">
                <a16:creationId xmlns:a16="http://schemas.microsoft.com/office/drawing/2014/main" id="{682CA51C-D4FA-4256-9929-A9976E13CE0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8529" y="1304234"/>
            <a:ext cx="343725" cy="343725"/>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a:extLst>
              <a:ext uri="{FF2B5EF4-FFF2-40B4-BE49-F238E27FC236}">
                <a16:creationId xmlns:a16="http://schemas.microsoft.com/office/drawing/2014/main" id="{A849EC4A-D486-428D-8C08-AE812A312407}"/>
              </a:ext>
            </a:extLst>
          </p:cNvPr>
          <p:cNvSpPr txBox="1"/>
          <p:nvPr/>
        </p:nvSpPr>
        <p:spPr>
          <a:xfrm>
            <a:off x="5566385" y="4582143"/>
            <a:ext cx="274339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Small Scale House Model</a:t>
            </a:r>
          </a:p>
        </p:txBody>
      </p:sp>
      <p:sp>
        <p:nvSpPr>
          <p:cNvPr id="202" name="Rectangle: Rounded Corners 201">
            <a:extLst>
              <a:ext uri="{FF2B5EF4-FFF2-40B4-BE49-F238E27FC236}">
                <a16:creationId xmlns:a16="http://schemas.microsoft.com/office/drawing/2014/main" id="{62919299-665C-4367-B77A-3DA4113FB433}"/>
              </a:ext>
            </a:extLst>
          </p:cNvPr>
          <p:cNvSpPr/>
          <p:nvPr/>
        </p:nvSpPr>
        <p:spPr>
          <a:xfrm>
            <a:off x="178241" y="4553082"/>
            <a:ext cx="387178" cy="387178"/>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3" name="Picture 202" descr="Image result for zigbee logo">
            <a:extLst>
              <a:ext uri="{FF2B5EF4-FFF2-40B4-BE49-F238E27FC236}">
                <a16:creationId xmlns:a16="http://schemas.microsoft.com/office/drawing/2014/main" id="{EA13AA1A-3116-4320-9B48-C1EE1F209DB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330" y="4606224"/>
            <a:ext cx="276999" cy="276999"/>
          </a:xfrm>
          <a:prstGeom prst="rect">
            <a:avLst/>
          </a:prstGeom>
          <a:solidFill>
            <a:schemeClr val="accent2">
              <a:lumMod val="20000"/>
              <a:lumOff val="80000"/>
            </a:schemeClr>
          </a:solidFill>
          <a:extLst/>
        </p:spPr>
      </p:pic>
      <p:grpSp>
        <p:nvGrpSpPr>
          <p:cNvPr id="204" name="Group 203">
            <a:extLst>
              <a:ext uri="{FF2B5EF4-FFF2-40B4-BE49-F238E27FC236}">
                <a16:creationId xmlns:a16="http://schemas.microsoft.com/office/drawing/2014/main" id="{76973FC6-EAF7-49A1-81CE-4D8EBF9DAAB8}"/>
              </a:ext>
            </a:extLst>
          </p:cNvPr>
          <p:cNvGrpSpPr/>
          <p:nvPr/>
        </p:nvGrpSpPr>
        <p:grpSpPr>
          <a:xfrm rot="20052021">
            <a:off x="-84089" y="4088343"/>
            <a:ext cx="965435" cy="965435"/>
            <a:chOff x="1036081" y="5123953"/>
            <a:chExt cx="1734047" cy="1734047"/>
          </a:xfrm>
        </p:grpSpPr>
        <p:sp>
          <p:nvSpPr>
            <p:cNvPr id="205" name="Arc 204">
              <a:extLst>
                <a:ext uri="{FF2B5EF4-FFF2-40B4-BE49-F238E27FC236}">
                  <a16:creationId xmlns:a16="http://schemas.microsoft.com/office/drawing/2014/main" id="{2E0E4D02-B5A4-47AF-8F94-D508CF263D72}"/>
                </a:ext>
              </a:extLst>
            </p:cNvPr>
            <p:cNvSpPr/>
            <p:nvPr/>
          </p:nvSpPr>
          <p:spPr>
            <a:xfrm>
              <a:off x="1521205" y="5577878"/>
              <a:ext cx="723900" cy="723900"/>
            </a:xfrm>
            <a:prstGeom prst="arc">
              <a:avLst/>
            </a:prstGeo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Arc 205">
              <a:extLst>
                <a:ext uri="{FF2B5EF4-FFF2-40B4-BE49-F238E27FC236}">
                  <a16:creationId xmlns:a16="http://schemas.microsoft.com/office/drawing/2014/main" id="{3A83370C-6B16-4F0B-AD4A-27CD3866B1E9}"/>
                </a:ext>
              </a:extLst>
            </p:cNvPr>
            <p:cNvSpPr/>
            <p:nvPr/>
          </p:nvSpPr>
          <p:spPr>
            <a:xfrm>
              <a:off x="1263851" y="5370555"/>
              <a:ext cx="1238607" cy="1238607"/>
            </a:xfrm>
            <a:prstGeom prst="arc">
              <a:avLst/>
            </a:prstGeo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Arc 206">
              <a:extLst>
                <a:ext uri="{FF2B5EF4-FFF2-40B4-BE49-F238E27FC236}">
                  <a16:creationId xmlns:a16="http://schemas.microsoft.com/office/drawing/2014/main" id="{74820E83-72DA-483E-80E7-7390C25B63DB}"/>
                </a:ext>
              </a:extLst>
            </p:cNvPr>
            <p:cNvSpPr/>
            <p:nvPr/>
          </p:nvSpPr>
          <p:spPr>
            <a:xfrm>
              <a:off x="1036081" y="5123953"/>
              <a:ext cx="1734047" cy="1734047"/>
            </a:xfrm>
            <a:prstGeom prst="arc">
              <a:avLst/>
            </a:prstGeo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8" name="Rectangle 207">
            <a:extLst>
              <a:ext uri="{FF2B5EF4-FFF2-40B4-BE49-F238E27FC236}">
                <a16:creationId xmlns:a16="http://schemas.microsoft.com/office/drawing/2014/main" id="{5F8BB089-4BC3-43BE-9C13-49B4BC9EDE74}"/>
              </a:ext>
            </a:extLst>
          </p:cNvPr>
          <p:cNvSpPr/>
          <p:nvPr/>
        </p:nvSpPr>
        <p:spPr>
          <a:xfrm>
            <a:off x="5096345" y="5144098"/>
            <a:ext cx="1188777" cy="1092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91B1E267-779B-45AC-94DD-40B0CB0EEB5B}"/>
              </a:ext>
            </a:extLst>
          </p:cNvPr>
          <p:cNvSpPr txBox="1"/>
          <p:nvPr/>
        </p:nvSpPr>
        <p:spPr>
          <a:xfrm>
            <a:off x="5053723" y="6226515"/>
            <a:ext cx="123252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Biomedical</a:t>
            </a:r>
            <a:r>
              <a:rPr kumimoji="0" lang="en-US" sz="1050" b="0" i="0" u="none" strike="noStrike" kern="1200" cap="none" spc="0" normalizeH="0" noProof="0">
                <a:ln>
                  <a:noFill/>
                </a:ln>
                <a:solidFill>
                  <a:prstClr val="black"/>
                </a:solidFill>
                <a:effectLst/>
                <a:uLnTx/>
                <a:uFillTx/>
                <a:latin typeface="Calibri" panose="020F0502020204030204"/>
                <a:ea typeface="+mn-ea"/>
                <a:cs typeface="+mn-cs"/>
              </a:rPr>
              <a:t> Station</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Graphic 5" descr="Heartbeat">
            <a:extLst>
              <a:ext uri="{FF2B5EF4-FFF2-40B4-BE49-F238E27FC236}">
                <a16:creationId xmlns:a16="http://schemas.microsoft.com/office/drawing/2014/main" id="{9F6D5FFE-6BD6-497F-9532-7E59122F222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224420" y="5236407"/>
            <a:ext cx="914400" cy="914400"/>
          </a:xfrm>
          <a:prstGeom prst="rect">
            <a:avLst/>
          </a:prstGeom>
        </p:spPr>
      </p:pic>
      <p:sp>
        <p:nvSpPr>
          <p:cNvPr id="74" name="Rectangle 73">
            <a:extLst>
              <a:ext uri="{FF2B5EF4-FFF2-40B4-BE49-F238E27FC236}">
                <a16:creationId xmlns:a16="http://schemas.microsoft.com/office/drawing/2014/main" id="{E4578A0B-16E9-4E8A-BD20-57DFDC2BDF17}"/>
              </a:ext>
            </a:extLst>
          </p:cNvPr>
          <p:cNvSpPr/>
          <p:nvPr/>
        </p:nvSpPr>
        <p:spPr>
          <a:xfrm>
            <a:off x="10229003" y="1534686"/>
            <a:ext cx="1626670" cy="12349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ED86BEDD-3916-487C-9D8E-32A808574B43}"/>
              </a:ext>
            </a:extLst>
          </p:cNvPr>
          <p:cNvGrpSpPr/>
          <p:nvPr/>
        </p:nvGrpSpPr>
        <p:grpSpPr>
          <a:xfrm>
            <a:off x="9716575" y="5746749"/>
            <a:ext cx="387178" cy="387178"/>
            <a:chOff x="7040083" y="913528"/>
            <a:chExt cx="387178" cy="387178"/>
          </a:xfrm>
        </p:grpSpPr>
        <p:sp>
          <p:nvSpPr>
            <p:cNvPr id="76" name="Rectangle: Rounded Corners 75">
              <a:extLst>
                <a:ext uri="{FF2B5EF4-FFF2-40B4-BE49-F238E27FC236}">
                  <a16:creationId xmlns:a16="http://schemas.microsoft.com/office/drawing/2014/main" id="{D6DD0098-030D-4F15-9FE0-4586F4A44F73}"/>
                </a:ext>
              </a:extLst>
            </p:cNvPr>
            <p:cNvSpPr/>
            <p:nvPr/>
          </p:nvSpPr>
          <p:spPr>
            <a:xfrm>
              <a:off x="7040083" y="913528"/>
              <a:ext cx="387178" cy="387178"/>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result for microcontroller icon">
              <a:extLst>
                <a:ext uri="{FF2B5EF4-FFF2-40B4-BE49-F238E27FC236}">
                  <a16:creationId xmlns:a16="http://schemas.microsoft.com/office/drawing/2014/main" id="{AE0E5267-B949-4A73-BB5D-B0D4F91A6E1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96702" y="966348"/>
              <a:ext cx="273938" cy="273938"/>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TextBox 80">
            <a:extLst>
              <a:ext uri="{FF2B5EF4-FFF2-40B4-BE49-F238E27FC236}">
                <a16:creationId xmlns:a16="http://schemas.microsoft.com/office/drawing/2014/main" id="{C47A55EB-703E-4FCB-81EE-EC44901209AD}"/>
              </a:ext>
            </a:extLst>
          </p:cNvPr>
          <p:cNvSpPr txBox="1"/>
          <p:nvPr/>
        </p:nvSpPr>
        <p:spPr>
          <a:xfrm>
            <a:off x="10159723" y="5797588"/>
            <a:ext cx="274339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MSP430 Microcontroller</a:t>
            </a:r>
          </a:p>
        </p:txBody>
      </p:sp>
      <p:grpSp>
        <p:nvGrpSpPr>
          <p:cNvPr id="83" name="Group 82">
            <a:extLst>
              <a:ext uri="{FF2B5EF4-FFF2-40B4-BE49-F238E27FC236}">
                <a16:creationId xmlns:a16="http://schemas.microsoft.com/office/drawing/2014/main" id="{C00995F7-9FAA-409F-A312-6F30925082B3}"/>
              </a:ext>
            </a:extLst>
          </p:cNvPr>
          <p:cNvGrpSpPr/>
          <p:nvPr/>
        </p:nvGrpSpPr>
        <p:grpSpPr>
          <a:xfrm>
            <a:off x="6357381" y="5157965"/>
            <a:ext cx="387178" cy="387178"/>
            <a:chOff x="7040083" y="913528"/>
            <a:chExt cx="387178" cy="387178"/>
          </a:xfrm>
        </p:grpSpPr>
        <p:sp>
          <p:nvSpPr>
            <p:cNvPr id="84" name="Rectangle: Rounded Corners 83">
              <a:extLst>
                <a:ext uri="{FF2B5EF4-FFF2-40B4-BE49-F238E27FC236}">
                  <a16:creationId xmlns:a16="http://schemas.microsoft.com/office/drawing/2014/main" id="{1BDBEDFF-03B3-4AEE-B458-7CF3BBCB69A3}"/>
                </a:ext>
              </a:extLst>
            </p:cNvPr>
            <p:cNvSpPr/>
            <p:nvPr/>
          </p:nvSpPr>
          <p:spPr>
            <a:xfrm>
              <a:off x="7040083" y="913528"/>
              <a:ext cx="387178" cy="387178"/>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4" descr="Image result for microcontroller icon">
              <a:extLst>
                <a:ext uri="{FF2B5EF4-FFF2-40B4-BE49-F238E27FC236}">
                  <a16:creationId xmlns:a16="http://schemas.microsoft.com/office/drawing/2014/main" id="{DCAD2278-7153-4BCE-82B1-1AD8896D060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96702" y="966348"/>
              <a:ext cx="273938" cy="273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44A170A3-C24C-4C87-8496-9A9EBC71F626}"/>
              </a:ext>
            </a:extLst>
          </p:cNvPr>
          <p:cNvGrpSpPr/>
          <p:nvPr/>
        </p:nvGrpSpPr>
        <p:grpSpPr>
          <a:xfrm>
            <a:off x="9721115" y="2143557"/>
            <a:ext cx="387178" cy="387178"/>
            <a:chOff x="7040083" y="913528"/>
            <a:chExt cx="387178" cy="387178"/>
          </a:xfrm>
        </p:grpSpPr>
        <p:sp>
          <p:nvSpPr>
            <p:cNvPr id="87" name="Rectangle: Rounded Corners 86">
              <a:extLst>
                <a:ext uri="{FF2B5EF4-FFF2-40B4-BE49-F238E27FC236}">
                  <a16:creationId xmlns:a16="http://schemas.microsoft.com/office/drawing/2014/main" id="{006BBDBC-0A22-4E45-9E71-CD3738913198}"/>
                </a:ext>
              </a:extLst>
            </p:cNvPr>
            <p:cNvSpPr/>
            <p:nvPr/>
          </p:nvSpPr>
          <p:spPr>
            <a:xfrm>
              <a:off x="7040083" y="913528"/>
              <a:ext cx="387178" cy="387178"/>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8" name="Picture 4" descr="Image result for microcontroller icon">
              <a:extLst>
                <a:ext uri="{FF2B5EF4-FFF2-40B4-BE49-F238E27FC236}">
                  <a16:creationId xmlns:a16="http://schemas.microsoft.com/office/drawing/2014/main" id="{E1EE14D0-A064-4AAA-82A3-457443BC6DF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96702" y="966348"/>
              <a:ext cx="273938" cy="27393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B4E14B7A-2562-4F7E-B958-D1FCEBDEE340}"/>
              </a:ext>
            </a:extLst>
          </p:cNvPr>
          <p:cNvCxnSpPr>
            <a:stCxn id="138" idx="2"/>
            <a:endCxn id="87" idx="0"/>
          </p:cNvCxnSpPr>
          <p:nvPr/>
        </p:nvCxnSpPr>
        <p:spPr>
          <a:xfrm>
            <a:off x="9914704" y="1956049"/>
            <a:ext cx="0" cy="187508"/>
          </a:xfrm>
          <a:prstGeom prst="line">
            <a:avLst/>
          </a:prstGeom>
        </p:spPr>
        <p:style>
          <a:lnRef idx="1">
            <a:schemeClr val="dk1"/>
          </a:lnRef>
          <a:fillRef idx="0">
            <a:schemeClr val="dk1"/>
          </a:fillRef>
          <a:effectRef idx="0">
            <a:schemeClr val="dk1"/>
          </a:effectRef>
          <a:fontRef idx="minor">
            <a:schemeClr val="tx1"/>
          </a:fontRef>
        </p:style>
      </p:cxnSp>
      <p:grpSp>
        <p:nvGrpSpPr>
          <p:cNvPr id="97" name="Group 96">
            <a:extLst>
              <a:ext uri="{FF2B5EF4-FFF2-40B4-BE49-F238E27FC236}">
                <a16:creationId xmlns:a16="http://schemas.microsoft.com/office/drawing/2014/main" id="{79119F95-E89D-430D-9E8D-DBE9CFE94A37}"/>
              </a:ext>
            </a:extLst>
          </p:cNvPr>
          <p:cNvGrpSpPr/>
          <p:nvPr/>
        </p:nvGrpSpPr>
        <p:grpSpPr>
          <a:xfrm>
            <a:off x="785978" y="4545238"/>
            <a:ext cx="387178" cy="387178"/>
            <a:chOff x="7040083" y="913528"/>
            <a:chExt cx="387178" cy="387178"/>
          </a:xfrm>
        </p:grpSpPr>
        <p:sp>
          <p:nvSpPr>
            <p:cNvPr id="98" name="Rectangle: Rounded Corners 97">
              <a:extLst>
                <a:ext uri="{FF2B5EF4-FFF2-40B4-BE49-F238E27FC236}">
                  <a16:creationId xmlns:a16="http://schemas.microsoft.com/office/drawing/2014/main" id="{176F0C24-DEA8-42AA-ABE6-B976DA660B58}"/>
                </a:ext>
              </a:extLst>
            </p:cNvPr>
            <p:cNvSpPr/>
            <p:nvPr/>
          </p:nvSpPr>
          <p:spPr>
            <a:xfrm>
              <a:off x="7040083" y="913528"/>
              <a:ext cx="387178" cy="387178"/>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9" name="Picture 4" descr="Image result for microcontroller icon">
              <a:extLst>
                <a:ext uri="{FF2B5EF4-FFF2-40B4-BE49-F238E27FC236}">
                  <a16:creationId xmlns:a16="http://schemas.microsoft.com/office/drawing/2014/main" id="{961FC1CB-C85D-423D-AC7B-B7580CEA8E5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96702" y="966348"/>
              <a:ext cx="273938" cy="273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439694D5-FAD4-4130-905D-25C2E7DA5E49}"/>
              </a:ext>
            </a:extLst>
          </p:cNvPr>
          <p:cNvGrpSpPr/>
          <p:nvPr/>
        </p:nvGrpSpPr>
        <p:grpSpPr>
          <a:xfrm rot="8061919">
            <a:off x="6068251" y="5613279"/>
            <a:ext cx="965435" cy="965435"/>
            <a:chOff x="1036081" y="5123953"/>
            <a:chExt cx="1734047" cy="1734047"/>
          </a:xfrm>
        </p:grpSpPr>
        <p:sp>
          <p:nvSpPr>
            <p:cNvPr id="108" name="Arc 107">
              <a:extLst>
                <a:ext uri="{FF2B5EF4-FFF2-40B4-BE49-F238E27FC236}">
                  <a16:creationId xmlns:a16="http://schemas.microsoft.com/office/drawing/2014/main" id="{15ADB998-AC0D-4237-A095-42CCEC08DD7F}"/>
                </a:ext>
              </a:extLst>
            </p:cNvPr>
            <p:cNvSpPr/>
            <p:nvPr/>
          </p:nvSpPr>
          <p:spPr>
            <a:xfrm>
              <a:off x="1521205" y="5577878"/>
              <a:ext cx="723900" cy="723900"/>
            </a:xfrm>
            <a:prstGeom prst="arc">
              <a:avLst/>
            </a:prstGeom>
            <a:ln/>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D77852EA-1F48-4A31-8079-EB8021A3AEBA}"/>
                </a:ext>
              </a:extLst>
            </p:cNvPr>
            <p:cNvSpPr/>
            <p:nvPr/>
          </p:nvSpPr>
          <p:spPr>
            <a:xfrm>
              <a:off x="1263851" y="5370555"/>
              <a:ext cx="1238607" cy="1238607"/>
            </a:xfrm>
            <a:prstGeom prst="arc">
              <a:avLst/>
            </a:prstGeom>
            <a:ln/>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Arc 109">
              <a:extLst>
                <a:ext uri="{FF2B5EF4-FFF2-40B4-BE49-F238E27FC236}">
                  <a16:creationId xmlns:a16="http://schemas.microsoft.com/office/drawing/2014/main" id="{16871F2F-D20B-4D75-B088-CD44E49E2F0A}"/>
                </a:ext>
              </a:extLst>
            </p:cNvPr>
            <p:cNvSpPr/>
            <p:nvPr/>
          </p:nvSpPr>
          <p:spPr>
            <a:xfrm>
              <a:off x="1036081" y="5123953"/>
              <a:ext cx="1734047" cy="1734047"/>
            </a:xfrm>
            <a:prstGeom prst="arc">
              <a:avLst/>
            </a:prstGeom>
            <a:ln/>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11" name="Straight Connector 110">
            <a:extLst>
              <a:ext uri="{FF2B5EF4-FFF2-40B4-BE49-F238E27FC236}">
                <a16:creationId xmlns:a16="http://schemas.microsoft.com/office/drawing/2014/main" id="{9D0DD712-525B-4685-A8EA-CEC5A28BEB4B}"/>
              </a:ext>
            </a:extLst>
          </p:cNvPr>
          <p:cNvCxnSpPr>
            <a:cxnSpLocks/>
            <a:stCxn id="84" idx="2"/>
            <a:endCxn id="122" idx="0"/>
          </p:cNvCxnSpPr>
          <p:nvPr/>
        </p:nvCxnSpPr>
        <p:spPr>
          <a:xfrm>
            <a:off x="6550970" y="5545143"/>
            <a:ext cx="2178" cy="212649"/>
          </a:xfrm>
          <a:prstGeom prst="line">
            <a:avLst/>
          </a:prstGeom>
        </p:spPr>
        <p:style>
          <a:lnRef idx="1">
            <a:schemeClr val="dk1"/>
          </a:lnRef>
          <a:fillRef idx="0">
            <a:schemeClr val="dk1"/>
          </a:fillRef>
          <a:effectRef idx="0">
            <a:schemeClr val="dk1"/>
          </a:effectRef>
          <a:fontRef idx="minor">
            <a:schemeClr val="tx1"/>
          </a:fontRef>
        </p:style>
      </p:cxnSp>
      <p:sp>
        <p:nvSpPr>
          <p:cNvPr id="115" name="Rectangle: Rounded Corners 114">
            <a:extLst>
              <a:ext uri="{FF2B5EF4-FFF2-40B4-BE49-F238E27FC236}">
                <a16:creationId xmlns:a16="http://schemas.microsoft.com/office/drawing/2014/main" id="{F33C0005-B997-478F-8AFE-5E1E3233321D}"/>
              </a:ext>
            </a:extLst>
          </p:cNvPr>
          <p:cNvSpPr/>
          <p:nvPr/>
        </p:nvSpPr>
        <p:spPr>
          <a:xfrm>
            <a:off x="1123368" y="1720216"/>
            <a:ext cx="387178" cy="387178"/>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6" name="Picture 2" descr="Image result for bluetooth logo">
            <a:extLst>
              <a:ext uri="{FF2B5EF4-FFF2-40B4-BE49-F238E27FC236}">
                <a16:creationId xmlns:a16="http://schemas.microsoft.com/office/drawing/2014/main" id="{37FBB9C5-43E4-4154-9CAB-94A1A3699B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21" t="18405" r="31389" b="13393"/>
          <a:stretch/>
        </p:blipFill>
        <p:spPr bwMode="auto">
          <a:xfrm>
            <a:off x="1222047" y="1789505"/>
            <a:ext cx="190500" cy="256755"/>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10BB6519-BB34-4CF6-8837-B7F668065A97}"/>
              </a:ext>
            </a:extLst>
          </p:cNvPr>
          <p:cNvSpPr txBox="1"/>
          <p:nvPr/>
        </p:nvSpPr>
        <p:spPr>
          <a:xfrm>
            <a:off x="753980" y="1278794"/>
            <a:ext cx="123252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prstClr val="black"/>
                </a:solidFill>
                <a:latin typeface="Calibri" panose="020F0502020204030204"/>
              </a:rPr>
              <a:t>Portable Location Detection Device</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9" name="Straight Connector 118">
            <a:extLst>
              <a:ext uri="{FF2B5EF4-FFF2-40B4-BE49-F238E27FC236}">
                <a16:creationId xmlns:a16="http://schemas.microsoft.com/office/drawing/2014/main" id="{55756EBD-90BA-4759-BE36-F16552F0D07E}"/>
              </a:ext>
            </a:extLst>
          </p:cNvPr>
          <p:cNvCxnSpPr>
            <a:cxnSpLocks/>
            <a:stCxn id="1033" idx="0"/>
            <a:endCxn id="98" idx="2"/>
          </p:cNvCxnSpPr>
          <p:nvPr/>
        </p:nvCxnSpPr>
        <p:spPr>
          <a:xfrm flipV="1">
            <a:off x="977420" y="4932416"/>
            <a:ext cx="2147" cy="71269"/>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5925C1E7-086E-4888-B936-FF87F495A88D}"/>
              </a:ext>
            </a:extLst>
          </p:cNvPr>
          <p:cNvCxnSpPr>
            <a:cxnSpLocks/>
            <a:endCxn id="87" idx="3"/>
          </p:cNvCxnSpPr>
          <p:nvPr/>
        </p:nvCxnSpPr>
        <p:spPr>
          <a:xfrm flipH="1">
            <a:off x="10108293" y="2337146"/>
            <a:ext cx="120710" cy="0"/>
          </a:xfrm>
          <a:prstGeom prst="line">
            <a:avLst/>
          </a:prstGeom>
        </p:spPr>
        <p:style>
          <a:lnRef idx="1">
            <a:schemeClr val="dk1"/>
          </a:lnRef>
          <a:fillRef idx="0">
            <a:schemeClr val="dk1"/>
          </a:fillRef>
          <a:effectRef idx="0">
            <a:schemeClr val="dk1"/>
          </a:effectRef>
          <a:fontRef idx="minor">
            <a:schemeClr val="tx1"/>
          </a:fontRef>
        </p:style>
      </p:cxnSp>
      <p:pic>
        <p:nvPicPr>
          <p:cNvPr id="39" name="Graphic 38" descr="Laptop">
            <a:extLst>
              <a:ext uri="{FF2B5EF4-FFF2-40B4-BE49-F238E27FC236}">
                <a16:creationId xmlns:a16="http://schemas.microsoft.com/office/drawing/2014/main" id="{92AA4E27-2FD2-482A-AE2E-67A3E528D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246886" y="2036485"/>
            <a:ext cx="504104" cy="504104"/>
          </a:xfrm>
          <a:prstGeom prst="rect">
            <a:avLst/>
          </a:prstGeom>
        </p:spPr>
      </p:pic>
      <p:cxnSp>
        <p:nvCxnSpPr>
          <p:cNvPr id="131" name="Straight Connector 130">
            <a:extLst>
              <a:ext uri="{FF2B5EF4-FFF2-40B4-BE49-F238E27FC236}">
                <a16:creationId xmlns:a16="http://schemas.microsoft.com/office/drawing/2014/main" id="{F12109BF-6BA0-4657-9802-E79579D2E016}"/>
              </a:ext>
            </a:extLst>
          </p:cNvPr>
          <p:cNvCxnSpPr>
            <a:cxnSpLocks/>
            <a:stCxn id="84" idx="1"/>
          </p:cNvCxnSpPr>
          <p:nvPr/>
        </p:nvCxnSpPr>
        <p:spPr>
          <a:xfrm flipH="1">
            <a:off x="6291479" y="5351554"/>
            <a:ext cx="65902" cy="0"/>
          </a:xfrm>
          <a:prstGeom prst="line">
            <a:avLst/>
          </a:prstGeom>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31EF538B-E308-4C44-A4EB-EFC61EBFF988}"/>
              </a:ext>
            </a:extLst>
          </p:cNvPr>
          <p:cNvSpPr txBox="1"/>
          <p:nvPr/>
        </p:nvSpPr>
        <p:spPr>
          <a:xfrm>
            <a:off x="4077935" y="2509468"/>
            <a:ext cx="123252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LEDs to</a:t>
            </a:r>
            <a:r>
              <a:rPr kumimoji="0" lang="en-US" sz="1050" b="0" i="0" u="none" strike="noStrike" kern="1200" cap="none" spc="0" normalizeH="0" noProof="0">
                <a:ln>
                  <a:noFill/>
                </a:ln>
                <a:solidFill>
                  <a:prstClr val="black"/>
                </a:solidFill>
                <a:effectLst/>
                <a:uLnTx/>
                <a:uFillTx/>
                <a:latin typeface="Calibri" panose="020F0502020204030204"/>
                <a:ea typeface="+mn-ea"/>
                <a:cs typeface="+mn-cs"/>
              </a:rPr>
              <a:t> represent Lights</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108BDC8E-6EF8-43EC-B1F0-7BB67C8C3C26}"/>
              </a:ext>
            </a:extLst>
          </p:cNvPr>
          <p:cNvCxnSpPr>
            <a:cxnSpLocks/>
            <a:stCxn id="132" idx="3"/>
            <a:endCxn id="139" idx="0"/>
          </p:cNvCxnSpPr>
          <p:nvPr/>
        </p:nvCxnSpPr>
        <p:spPr>
          <a:xfrm>
            <a:off x="5310457" y="2717217"/>
            <a:ext cx="475872" cy="149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A039239-86A8-4967-A58C-83BC0783D1D0}"/>
              </a:ext>
            </a:extLst>
          </p:cNvPr>
          <p:cNvCxnSpPr>
            <a:cxnSpLocks/>
            <a:stCxn id="132" idx="3"/>
            <a:endCxn id="182" idx="2"/>
          </p:cNvCxnSpPr>
          <p:nvPr/>
        </p:nvCxnSpPr>
        <p:spPr>
          <a:xfrm flipV="1">
            <a:off x="5310457" y="1680106"/>
            <a:ext cx="438943" cy="1037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8A15756-E40C-4AE3-9B1D-26E762D62FF5}"/>
              </a:ext>
            </a:extLst>
          </p:cNvPr>
          <p:cNvCxnSpPr>
            <a:cxnSpLocks/>
            <a:stCxn id="132" idx="3"/>
            <a:endCxn id="181" idx="2"/>
          </p:cNvCxnSpPr>
          <p:nvPr/>
        </p:nvCxnSpPr>
        <p:spPr>
          <a:xfrm flipV="1">
            <a:off x="5310457" y="2639182"/>
            <a:ext cx="436337" cy="7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7A3F7BB-759B-44B1-BCEC-6982EE7A624F}"/>
              </a:ext>
            </a:extLst>
          </p:cNvPr>
          <p:cNvCxnSpPr>
            <a:cxnSpLocks/>
            <a:stCxn id="132" idx="3"/>
            <a:endCxn id="180" idx="0"/>
          </p:cNvCxnSpPr>
          <p:nvPr/>
        </p:nvCxnSpPr>
        <p:spPr>
          <a:xfrm>
            <a:off x="5310457" y="2717217"/>
            <a:ext cx="436337" cy="558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9784C2BD-A3B9-4DAF-93F2-0CF14153FFB1}"/>
              </a:ext>
            </a:extLst>
          </p:cNvPr>
          <p:cNvSpPr txBox="1"/>
          <p:nvPr/>
        </p:nvSpPr>
        <p:spPr>
          <a:xfrm>
            <a:off x="7549221" y="1161750"/>
            <a:ext cx="130093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Stepper motor to represent washer</a:t>
            </a:r>
          </a:p>
        </p:txBody>
      </p:sp>
      <p:cxnSp>
        <p:nvCxnSpPr>
          <p:cNvPr id="56" name="Straight Arrow Connector 55">
            <a:extLst>
              <a:ext uri="{FF2B5EF4-FFF2-40B4-BE49-F238E27FC236}">
                <a16:creationId xmlns:a16="http://schemas.microsoft.com/office/drawing/2014/main" id="{FCF64046-F41C-4B9E-BAE9-7BC22489689A}"/>
              </a:ext>
            </a:extLst>
          </p:cNvPr>
          <p:cNvCxnSpPr>
            <a:cxnSpLocks/>
            <a:endCxn id="1026" idx="3"/>
          </p:cNvCxnSpPr>
          <p:nvPr/>
        </p:nvCxnSpPr>
        <p:spPr>
          <a:xfrm flipH="1">
            <a:off x="7332254" y="1476097"/>
            <a:ext cx="29717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51" name="TextBox 150">
            <a:extLst>
              <a:ext uri="{FF2B5EF4-FFF2-40B4-BE49-F238E27FC236}">
                <a16:creationId xmlns:a16="http://schemas.microsoft.com/office/drawing/2014/main" id="{98C4127D-83F2-4BDD-8DBF-4C1DF3B793E6}"/>
              </a:ext>
            </a:extLst>
          </p:cNvPr>
          <p:cNvSpPr txBox="1"/>
          <p:nvPr/>
        </p:nvSpPr>
        <p:spPr>
          <a:xfrm>
            <a:off x="7555971" y="2069876"/>
            <a:ext cx="123252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LCD</a:t>
            </a:r>
            <a:r>
              <a:rPr kumimoji="0" lang="en-US" sz="1050" b="0" i="0" u="none" strike="noStrike" kern="1200" cap="none" spc="0" normalizeH="0" noProof="0">
                <a:ln>
                  <a:noFill/>
                </a:ln>
                <a:solidFill>
                  <a:prstClr val="black"/>
                </a:solidFill>
                <a:effectLst/>
                <a:uLnTx/>
                <a:uFillTx/>
                <a:latin typeface="Calibri" panose="020F0502020204030204"/>
                <a:ea typeface="+mn-ea"/>
                <a:cs typeface="+mn-cs"/>
              </a:rPr>
              <a:t> screen represents TV</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DC73EE01-8FD4-4C17-9145-D394B67AF337}"/>
              </a:ext>
            </a:extLst>
          </p:cNvPr>
          <p:cNvCxnSpPr>
            <a:cxnSpLocks/>
            <a:endCxn id="120" idx="3"/>
          </p:cNvCxnSpPr>
          <p:nvPr/>
        </p:nvCxnSpPr>
        <p:spPr>
          <a:xfrm flipH="1" flipV="1">
            <a:off x="7348207" y="2365492"/>
            <a:ext cx="338623" cy="743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0" name="TextBox 159">
            <a:extLst>
              <a:ext uri="{FF2B5EF4-FFF2-40B4-BE49-F238E27FC236}">
                <a16:creationId xmlns:a16="http://schemas.microsoft.com/office/drawing/2014/main" id="{B36FB867-4549-431D-AFA5-7240663AC352}"/>
              </a:ext>
            </a:extLst>
          </p:cNvPr>
          <p:cNvSpPr txBox="1"/>
          <p:nvPr/>
        </p:nvSpPr>
        <p:spPr>
          <a:xfrm>
            <a:off x="7686830" y="3187071"/>
            <a:ext cx="139769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Computer</a:t>
            </a:r>
            <a:r>
              <a:rPr kumimoji="0" lang="en-US" sz="1050" b="0" i="0" u="none" strike="noStrike" kern="1200" cap="none" spc="0" normalizeH="0" noProof="0">
                <a:ln>
                  <a:noFill/>
                </a:ln>
                <a:solidFill>
                  <a:prstClr val="black"/>
                </a:solidFill>
                <a:effectLst/>
                <a:uLnTx/>
                <a:uFillTx/>
                <a:latin typeface="Calibri" panose="020F0502020204030204"/>
                <a:ea typeface="+mn-ea"/>
                <a:cs typeface="+mn-cs"/>
              </a:rPr>
              <a:t> fan to represent ceiling fan</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1" name="Straight Arrow Connector 60">
            <a:extLst>
              <a:ext uri="{FF2B5EF4-FFF2-40B4-BE49-F238E27FC236}">
                <a16:creationId xmlns:a16="http://schemas.microsoft.com/office/drawing/2014/main" id="{FE0011A2-940E-4FF0-9833-8F68212ACBE6}"/>
              </a:ext>
            </a:extLst>
          </p:cNvPr>
          <p:cNvCxnSpPr>
            <a:cxnSpLocks/>
            <a:stCxn id="160" idx="1"/>
            <a:endCxn id="1030" idx="3"/>
          </p:cNvCxnSpPr>
          <p:nvPr/>
        </p:nvCxnSpPr>
        <p:spPr>
          <a:xfrm flipH="1">
            <a:off x="7427715" y="3394820"/>
            <a:ext cx="259115"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1" name="TextBox 160">
            <a:extLst>
              <a:ext uri="{FF2B5EF4-FFF2-40B4-BE49-F238E27FC236}">
                <a16:creationId xmlns:a16="http://schemas.microsoft.com/office/drawing/2014/main" id="{3F2B260F-97D3-4256-BA20-B106A56F5467}"/>
              </a:ext>
            </a:extLst>
          </p:cNvPr>
          <p:cNvSpPr txBox="1"/>
          <p:nvPr/>
        </p:nvSpPr>
        <p:spPr>
          <a:xfrm>
            <a:off x="6910932" y="5132291"/>
            <a:ext cx="1667321" cy="10618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Biomedical station gets EKG, heart rate, and blood oxygenation of the user, relays information to the Central processing station via Bluetooth. </a:t>
            </a:r>
          </a:p>
        </p:txBody>
      </p:sp>
      <p:sp>
        <p:nvSpPr>
          <p:cNvPr id="163" name="TextBox 162">
            <a:extLst>
              <a:ext uri="{FF2B5EF4-FFF2-40B4-BE49-F238E27FC236}">
                <a16:creationId xmlns:a16="http://schemas.microsoft.com/office/drawing/2014/main" id="{A12B8E9F-14AF-4B17-9FE4-57541B08C50F}"/>
              </a:ext>
            </a:extLst>
          </p:cNvPr>
          <p:cNvSpPr txBox="1"/>
          <p:nvPr/>
        </p:nvSpPr>
        <p:spPr>
          <a:xfrm>
            <a:off x="10168648" y="563580"/>
            <a:ext cx="1733778" cy="90024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Door can be opened automatically via facial recognition or control from central processing station via Zigbee</a:t>
            </a:r>
          </a:p>
        </p:txBody>
      </p:sp>
      <p:sp>
        <p:nvSpPr>
          <p:cNvPr id="164" name="TextBox 163">
            <a:extLst>
              <a:ext uri="{FF2B5EF4-FFF2-40B4-BE49-F238E27FC236}">
                <a16:creationId xmlns:a16="http://schemas.microsoft.com/office/drawing/2014/main" id="{686F6068-A364-4F7E-A538-5C369935C542}"/>
              </a:ext>
            </a:extLst>
          </p:cNvPr>
          <p:cNvSpPr txBox="1"/>
          <p:nvPr/>
        </p:nvSpPr>
        <p:spPr>
          <a:xfrm>
            <a:off x="2185736" y="5285360"/>
            <a:ext cx="1830897" cy="12234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Central processing station (computer)</a:t>
            </a:r>
            <a:r>
              <a:rPr kumimoji="0" lang="en-US" sz="1050" b="0" i="0" u="none" strike="noStrike" kern="1200" cap="none" spc="0" normalizeH="0" noProof="0">
                <a:ln>
                  <a:noFill/>
                </a:ln>
                <a:solidFill>
                  <a:prstClr val="black"/>
                </a:solidFill>
                <a:effectLst/>
                <a:uLnTx/>
                <a:uFillTx/>
                <a:latin typeface="Calibri" panose="020F0502020204030204"/>
                <a:ea typeface="+mn-ea"/>
                <a:cs typeface="+mn-cs"/>
              </a:rPr>
              <a:t> displays system information, EKG readings, and can control devices via voice commands. Communicates with rest of devices via Zigbee</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1F0DBB63-2EBE-423A-A2F6-3D590CA607E0}"/>
              </a:ext>
            </a:extLst>
          </p:cNvPr>
          <p:cNvSpPr txBox="1"/>
          <p:nvPr/>
        </p:nvSpPr>
        <p:spPr>
          <a:xfrm>
            <a:off x="1735254" y="1480701"/>
            <a:ext cx="1830897" cy="90024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noProof="0">
                <a:solidFill>
                  <a:prstClr val="black"/>
                </a:solidFill>
                <a:latin typeface="Calibri" panose="020F0502020204030204"/>
              </a:rPr>
              <a:t>Portable BLE Time of Flight device reacts to movements of user throughout the room and devices turn on inside the small scale model</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Rectangle: Rounded Corners 111">
            <a:extLst>
              <a:ext uri="{FF2B5EF4-FFF2-40B4-BE49-F238E27FC236}">
                <a16:creationId xmlns:a16="http://schemas.microsoft.com/office/drawing/2014/main" id="{CB898A1A-5147-44E8-826F-B9CFC4601982}"/>
              </a:ext>
            </a:extLst>
          </p:cNvPr>
          <p:cNvSpPr/>
          <p:nvPr/>
        </p:nvSpPr>
        <p:spPr>
          <a:xfrm>
            <a:off x="9714249" y="4427542"/>
            <a:ext cx="387178" cy="387178"/>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3" name="Picture 2" descr="Image result for bluetooth logo">
            <a:extLst>
              <a:ext uri="{FF2B5EF4-FFF2-40B4-BE49-F238E27FC236}">
                <a16:creationId xmlns:a16="http://schemas.microsoft.com/office/drawing/2014/main" id="{2FF99ED9-148A-4789-9BF6-692497195F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98" t="22022" r="32440" b="18099"/>
          <a:stretch/>
        </p:blipFill>
        <p:spPr bwMode="auto">
          <a:xfrm>
            <a:off x="9813825" y="4510447"/>
            <a:ext cx="184199" cy="22542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3AA46DDA-3A0B-44DD-927C-76B6BFB9DF34}"/>
              </a:ext>
            </a:extLst>
          </p:cNvPr>
          <p:cNvSpPr txBox="1"/>
          <p:nvPr/>
        </p:nvSpPr>
        <p:spPr>
          <a:xfrm>
            <a:off x="10166977" y="4484704"/>
            <a:ext cx="274339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Bluetooth Communication</a:t>
            </a:r>
          </a:p>
        </p:txBody>
      </p:sp>
      <p:sp>
        <p:nvSpPr>
          <p:cNvPr id="122" name="Rectangle: Rounded Corners 121">
            <a:extLst>
              <a:ext uri="{FF2B5EF4-FFF2-40B4-BE49-F238E27FC236}">
                <a16:creationId xmlns:a16="http://schemas.microsoft.com/office/drawing/2014/main" id="{C8B50787-AFD5-464D-8F56-1615FCF6D640}"/>
              </a:ext>
            </a:extLst>
          </p:cNvPr>
          <p:cNvSpPr/>
          <p:nvPr/>
        </p:nvSpPr>
        <p:spPr>
          <a:xfrm>
            <a:off x="6359559" y="5757792"/>
            <a:ext cx="387178" cy="387178"/>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4" name="Picture 2" descr="Image result for bluetooth logo">
            <a:extLst>
              <a:ext uri="{FF2B5EF4-FFF2-40B4-BE49-F238E27FC236}">
                <a16:creationId xmlns:a16="http://schemas.microsoft.com/office/drawing/2014/main" id="{6F8C9424-619D-4A5E-8D40-6ADE9740C3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98" t="22022" r="32440" b="18099"/>
          <a:stretch/>
        </p:blipFill>
        <p:spPr bwMode="auto">
          <a:xfrm>
            <a:off x="6459135" y="5840697"/>
            <a:ext cx="184199" cy="225425"/>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Rounded Corners 124">
            <a:extLst>
              <a:ext uri="{FF2B5EF4-FFF2-40B4-BE49-F238E27FC236}">
                <a16:creationId xmlns:a16="http://schemas.microsoft.com/office/drawing/2014/main" id="{1230F493-EF1B-4423-A79A-650CA34DA492}"/>
              </a:ext>
            </a:extLst>
          </p:cNvPr>
          <p:cNvSpPr/>
          <p:nvPr/>
        </p:nvSpPr>
        <p:spPr>
          <a:xfrm>
            <a:off x="2020706" y="4732403"/>
            <a:ext cx="387178" cy="387178"/>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8" name="Picture 2" descr="Image result for bluetooth logo">
            <a:extLst>
              <a:ext uri="{FF2B5EF4-FFF2-40B4-BE49-F238E27FC236}">
                <a16:creationId xmlns:a16="http://schemas.microsoft.com/office/drawing/2014/main" id="{B50FCF3F-7A66-4B5C-8727-EF22AB540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98" t="22022" r="32440" b="18099"/>
          <a:stretch/>
        </p:blipFill>
        <p:spPr bwMode="auto">
          <a:xfrm>
            <a:off x="2120282" y="4815308"/>
            <a:ext cx="184199" cy="2254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or: Elbow 13">
            <a:extLst>
              <a:ext uri="{FF2B5EF4-FFF2-40B4-BE49-F238E27FC236}">
                <a16:creationId xmlns:a16="http://schemas.microsoft.com/office/drawing/2014/main" id="{E4D8B149-42D0-429A-B27F-18DB246A1BB6}"/>
              </a:ext>
            </a:extLst>
          </p:cNvPr>
          <p:cNvCxnSpPr>
            <a:stCxn id="125" idx="1"/>
          </p:cNvCxnSpPr>
          <p:nvPr/>
        </p:nvCxnSpPr>
        <p:spPr>
          <a:xfrm rot="10800000" flipV="1">
            <a:off x="1571808" y="4925991"/>
            <a:ext cx="448898" cy="248347"/>
          </a:xfrm>
          <a:prstGeom prst="bentConnector3">
            <a:avLst/>
          </a:prstGeom>
        </p:spPr>
        <p:style>
          <a:lnRef idx="2">
            <a:schemeClr val="dk1"/>
          </a:lnRef>
          <a:fillRef idx="0">
            <a:schemeClr val="dk1"/>
          </a:fillRef>
          <a:effectRef idx="1">
            <a:schemeClr val="dk1"/>
          </a:effectRef>
          <a:fontRef idx="minor">
            <a:schemeClr val="tx1"/>
          </a:fontRef>
        </p:style>
      </p:cxnSp>
      <p:grpSp>
        <p:nvGrpSpPr>
          <p:cNvPr id="129" name="Group 128">
            <a:extLst>
              <a:ext uri="{FF2B5EF4-FFF2-40B4-BE49-F238E27FC236}">
                <a16:creationId xmlns:a16="http://schemas.microsoft.com/office/drawing/2014/main" id="{576F428A-B245-4423-9200-708E74777856}"/>
              </a:ext>
            </a:extLst>
          </p:cNvPr>
          <p:cNvGrpSpPr/>
          <p:nvPr/>
        </p:nvGrpSpPr>
        <p:grpSpPr>
          <a:xfrm rot="21408132">
            <a:off x="1835950" y="4361112"/>
            <a:ext cx="965435" cy="965435"/>
            <a:chOff x="1036081" y="5123953"/>
            <a:chExt cx="1734047" cy="1734047"/>
          </a:xfrm>
        </p:grpSpPr>
        <p:sp>
          <p:nvSpPr>
            <p:cNvPr id="130" name="Arc 129">
              <a:extLst>
                <a:ext uri="{FF2B5EF4-FFF2-40B4-BE49-F238E27FC236}">
                  <a16:creationId xmlns:a16="http://schemas.microsoft.com/office/drawing/2014/main" id="{888EB425-12F1-415C-99B3-DB0A6A411099}"/>
                </a:ext>
              </a:extLst>
            </p:cNvPr>
            <p:cNvSpPr/>
            <p:nvPr/>
          </p:nvSpPr>
          <p:spPr>
            <a:xfrm>
              <a:off x="1521205" y="5577878"/>
              <a:ext cx="723900" cy="723900"/>
            </a:xfrm>
            <a:prstGeom prst="arc">
              <a:avLst/>
            </a:prstGeom>
            <a:ln/>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Arc 132">
              <a:extLst>
                <a:ext uri="{FF2B5EF4-FFF2-40B4-BE49-F238E27FC236}">
                  <a16:creationId xmlns:a16="http://schemas.microsoft.com/office/drawing/2014/main" id="{033C0155-ABB3-4FD1-A326-EAC3914A0416}"/>
                </a:ext>
              </a:extLst>
            </p:cNvPr>
            <p:cNvSpPr/>
            <p:nvPr/>
          </p:nvSpPr>
          <p:spPr>
            <a:xfrm>
              <a:off x="1263851" y="5370555"/>
              <a:ext cx="1238607" cy="1238607"/>
            </a:xfrm>
            <a:prstGeom prst="arc">
              <a:avLst/>
            </a:prstGeom>
            <a:ln/>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Arc 133">
              <a:extLst>
                <a:ext uri="{FF2B5EF4-FFF2-40B4-BE49-F238E27FC236}">
                  <a16:creationId xmlns:a16="http://schemas.microsoft.com/office/drawing/2014/main" id="{FF107DA3-D02D-4061-A7C1-4F849E9792D3}"/>
                </a:ext>
              </a:extLst>
            </p:cNvPr>
            <p:cNvSpPr/>
            <p:nvPr/>
          </p:nvSpPr>
          <p:spPr>
            <a:xfrm>
              <a:off x="1036081" y="5123953"/>
              <a:ext cx="1734047" cy="1734047"/>
            </a:xfrm>
            <a:prstGeom prst="arc">
              <a:avLst/>
            </a:prstGeom>
            <a:ln/>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5" name="Group 134">
            <a:extLst>
              <a:ext uri="{FF2B5EF4-FFF2-40B4-BE49-F238E27FC236}">
                <a16:creationId xmlns:a16="http://schemas.microsoft.com/office/drawing/2014/main" id="{A41D1F1F-63D5-4E70-82D9-24AA934B383F}"/>
              </a:ext>
            </a:extLst>
          </p:cNvPr>
          <p:cNvGrpSpPr/>
          <p:nvPr/>
        </p:nvGrpSpPr>
        <p:grpSpPr>
          <a:xfrm rot="19601787">
            <a:off x="942256" y="4050047"/>
            <a:ext cx="1331036" cy="1331036"/>
            <a:chOff x="1036081" y="5123953"/>
            <a:chExt cx="1734047" cy="1734047"/>
          </a:xfrm>
        </p:grpSpPr>
        <p:sp>
          <p:nvSpPr>
            <p:cNvPr id="141" name="Arc 140">
              <a:extLst>
                <a:ext uri="{FF2B5EF4-FFF2-40B4-BE49-F238E27FC236}">
                  <a16:creationId xmlns:a16="http://schemas.microsoft.com/office/drawing/2014/main" id="{75409170-2E73-48CF-BD57-EB636A4F11D8}"/>
                </a:ext>
              </a:extLst>
            </p:cNvPr>
            <p:cNvSpPr/>
            <p:nvPr/>
          </p:nvSpPr>
          <p:spPr>
            <a:xfrm>
              <a:off x="1521205" y="5577878"/>
              <a:ext cx="723900" cy="723900"/>
            </a:xfrm>
            <a:prstGeom prst="arc">
              <a:avLst/>
            </a:prstGeom>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Arc 143">
              <a:extLst>
                <a:ext uri="{FF2B5EF4-FFF2-40B4-BE49-F238E27FC236}">
                  <a16:creationId xmlns:a16="http://schemas.microsoft.com/office/drawing/2014/main" id="{CA41E457-F9A9-49C4-AFD7-910B82A8F128}"/>
                </a:ext>
              </a:extLst>
            </p:cNvPr>
            <p:cNvSpPr/>
            <p:nvPr/>
          </p:nvSpPr>
          <p:spPr>
            <a:xfrm>
              <a:off x="1263851" y="5370555"/>
              <a:ext cx="1238607" cy="1238607"/>
            </a:xfrm>
            <a:prstGeom prst="arc">
              <a:avLst/>
            </a:prstGeom>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Arc 155">
              <a:extLst>
                <a:ext uri="{FF2B5EF4-FFF2-40B4-BE49-F238E27FC236}">
                  <a16:creationId xmlns:a16="http://schemas.microsoft.com/office/drawing/2014/main" id="{BD9DDDD9-3FC1-4E76-B562-A10DEF43F456}"/>
                </a:ext>
              </a:extLst>
            </p:cNvPr>
            <p:cNvSpPr/>
            <p:nvPr/>
          </p:nvSpPr>
          <p:spPr>
            <a:xfrm>
              <a:off x="1036081" y="5123953"/>
              <a:ext cx="1734047" cy="1734047"/>
            </a:xfrm>
            <a:prstGeom prst="arc">
              <a:avLst/>
            </a:prstGeom>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8" name="Rectangle: Rounded Corners 157">
            <a:extLst>
              <a:ext uri="{FF2B5EF4-FFF2-40B4-BE49-F238E27FC236}">
                <a16:creationId xmlns:a16="http://schemas.microsoft.com/office/drawing/2014/main" id="{2123204E-E5E4-4799-AD72-0F3C91B4CECF}"/>
              </a:ext>
            </a:extLst>
          </p:cNvPr>
          <p:cNvSpPr/>
          <p:nvPr/>
        </p:nvSpPr>
        <p:spPr>
          <a:xfrm>
            <a:off x="3599514" y="3391059"/>
            <a:ext cx="387178" cy="387178"/>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9" name="Picture 4" descr="Image result for microcontroller icon">
            <a:extLst>
              <a:ext uri="{FF2B5EF4-FFF2-40B4-BE49-F238E27FC236}">
                <a16:creationId xmlns:a16="http://schemas.microsoft.com/office/drawing/2014/main" id="{82614D09-E8E0-458C-BCAD-3A8545B7E12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56133" y="3443879"/>
            <a:ext cx="273938" cy="27393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14796598-EDA5-472D-ACED-933EA7C6FFBA}"/>
              </a:ext>
            </a:extLst>
          </p:cNvPr>
          <p:cNvCxnSpPr>
            <a:stCxn id="28" idx="1"/>
            <a:endCxn id="28" idx="3"/>
          </p:cNvCxnSpPr>
          <p:nvPr/>
        </p:nvCxnSpPr>
        <p:spPr>
          <a:xfrm>
            <a:off x="5626337" y="2666612"/>
            <a:ext cx="1834924" cy="0"/>
          </a:xfrm>
          <a:prstGeom prst="line">
            <a:avLst/>
          </a:prstGeom>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B2F7F119-930F-44BD-A0EF-EE7D7A6BC485}"/>
              </a:ext>
            </a:extLst>
          </p:cNvPr>
          <p:cNvCxnSpPr/>
          <p:nvPr/>
        </p:nvCxnSpPr>
        <p:spPr>
          <a:xfrm>
            <a:off x="5626337" y="3658497"/>
            <a:ext cx="1834924" cy="0"/>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F9268F67-84D7-4000-8FFF-4927B6EDD8E8}"/>
              </a:ext>
            </a:extLst>
          </p:cNvPr>
          <p:cNvCxnSpPr/>
          <p:nvPr/>
        </p:nvCxnSpPr>
        <p:spPr>
          <a:xfrm>
            <a:off x="5601424" y="1702077"/>
            <a:ext cx="1834924" cy="0"/>
          </a:xfrm>
          <a:prstGeom prst="line">
            <a:avLst/>
          </a:prstGeom>
        </p:spPr>
        <p:style>
          <a:lnRef idx="1">
            <a:schemeClr val="dk1"/>
          </a:lnRef>
          <a:fillRef idx="0">
            <a:schemeClr val="dk1"/>
          </a:fillRef>
          <a:effectRef idx="0">
            <a:schemeClr val="dk1"/>
          </a:effectRef>
          <a:fontRef idx="minor">
            <a:schemeClr val="tx1"/>
          </a:fontRef>
        </p:style>
      </p:cxnSp>
      <p:sp>
        <p:nvSpPr>
          <p:cNvPr id="184" name="Rectangle: Rounded Corners 183">
            <a:extLst>
              <a:ext uri="{FF2B5EF4-FFF2-40B4-BE49-F238E27FC236}">
                <a16:creationId xmlns:a16="http://schemas.microsoft.com/office/drawing/2014/main" id="{2B00C596-4EFE-4C09-90AF-3B20C8D46B5A}"/>
              </a:ext>
            </a:extLst>
          </p:cNvPr>
          <p:cNvSpPr/>
          <p:nvPr/>
        </p:nvSpPr>
        <p:spPr>
          <a:xfrm>
            <a:off x="4164652" y="3391059"/>
            <a:ext cx="387178" cy="387178"/>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5" name="Picture 184" descr="Image result for zigbee logo">
            <a:extLst>
              <a:ext uri="{FF2B5EF4-FFF2-40B4-BE49-F238E27FC236}">
                <a16:creationId xmlns:a16="http://schemas.microsoft.com/office/drawing/2014/main" id="{20C58972-277B-42B7-A0F4-0BB0717253A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19741" y="3444201"/>
            <a:ext cx="276999" cy="276999"/>
          </a:xfrm>
          <a:prstGeom prst="rect">
            <a:avLst/>
          </a:prstGeom>
          <a:solidFill>
            <a:schemeClr val="accent2">
              <a:lumMod val="20000"/>
              <a:lumOff val="80000"/>
            </a:schemeClr>
          </a:solidFill>
          <a:extLst/>
        </p:spPr>
      </p:pic>
      <p:sp>
        <p:nvSpPr>
          <p:cNvPr id="186" name="Rectangle: Rounded Corners 185">
            <a:extLst>
              <a:ext uri="{FF2B5EF4-FFF2-40B4-BE49-F238E27FC236}">
                <a16:creationId xmlns:a16="http://schemas.microsoft.com/office/drawing/2014/main" id="{95F91D08-7F7C-4CE6-9626-7063BC52E312}"/>
              </a:ext>
            </a:extLst>
          </p:cNvPr>
          <p:cNvSpPr/>
          <p:nvPr/>
        </p:nvSpPr>
        <p:spPr>
          <a:xfrm>
            <a:off x="4718635" y="3390971"/>
            <a:ext cx="387178" cy="387178"/>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7" name="Picture 4" descr="Image result for microcontroller icon">
            <a:extLst>
              <a:ext uri="{FF2B5EF4-FFF2-40B4-BE49-F238E27FC236}">
                <a16:creationId xmlns:a16="http://schemas.microsoft.com/office/drawing/2014/main" id="{38DC6953-E6E7-485E-90AC-BBB50609044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75254" y="3443791"/>
            <a:ext cx="273938" cy="273938"/>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or: Elbow 95">
            <a:extLst>
              <a:ext uri="{FF2B5EF4-FFF2-40B4-BE49-F238E27FC236}">
                <a16:creationId xmlns:a16="http://schemas.microsoft.com/office/drawing/2014/main" id="{B797A9B5-4772-4C0C-9030-34C469AF1C3D}"/>
              </a:ext>
            </a:extLst>
          </p:cNvPr>
          <p:cNvCxnSpPr>
            <a:cxnSpLocks/>
            <a:stCxn id="16" idx="3"/>
          </p:cNvCxnSpPr>
          <p:nvPr/>
        </p:nvCxnSpPr>
        <p:spPr>
          <a:xfrm>
            <a:off x="5236966" y="3613827"/>
            <a:ext cx="389371" cy="312541"/>
          </a:xfrm>
          <a:prstGeom prst="bentConnector3">
            <a:avLst/>
          </a:prstGeom>
        </p:spPr>
        <p:style>
          <a:lnRef idx="2">
            <a:schemeClr val="dk1"/>
          </a:lnRef>
          <a:fillRef idx="0">
            <a:schemeClr val="dk1"/>
          </a:fillRef>
          <a:effectRef idx="1">
            <a:schemeClr val="dk1"/>
          </a:effectRef>
          <a:fontRef idx="minor">
            <a:schemeClr val="tx1"/>
          </a:fontRef>
        </p:style>
      </p:cxnSp>
      <p:sp>
        <p:nvSpPr>
          <p:cNvPr id="197" name="TextBox 196">
            <a:extLst>
              <a:ext uri="{FF2B5EF4-FFF2-40B4-BE49-F238E27FC236}">
                <a16:creationId xmlns:a16="http://schemas.microsoft.com/office/drawing/2014/main" id="{B853E05C-6861-4EB4-84A2-EA77187F18DB}"/>
              </a:ext>
            </a:extLst>
          </p:cNvPr>
          <p:cNvSpPr txBox="1"/>
          <p:nvPr/>
        </p:nvSpPr>
        <p:spPr>
          <a:xfrm>
            <a:off x="3566151" y="3979185"/>
            <a:ext cx="154993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prstClr val="black"/>
                </a:solidFill>
                <a:latin typeface="Calibri" panose="020F0502020204030204"/>
              </a:rPr>
              <a:t>PCB controls model’s devices</a:t>
            </a:r>
            <a:endParaRPr kumimoji="0" lang="en-US"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8" name="Group 197">
            <a:extLst>
              <a:ext uri="{FF2B5EF4-FFF2-40B4-BE49-F238E27FC236}">
                <a16:creationId xmlns:a16="http://schemas.microsoft.com/office/drawing/2014/main" id="{6AAC0949-C80B-4EB4-9CD3-89CB11C0534B}"/>
              </a:ext>
            </a:extLst>
          </p:cNvPr>
          <p:cNvGrpSpPr/>
          <p:nvPr/>
        </p:nvGrpSpPr>
        <p:grpSpPr>
          <a:xfrm rot="13723699">
            <a:off x="3038341" y="3076572"/>
            <a:ext cx="965435" cy="965435"/>
            <a:chOff x="1036081" y="5123953"/>
            <a:chExt cx="1734047" cy="1734047"/>
          </a:xfrm>
        </p:grpSpPr>
        <p:sp>
          <p:nvSpPr>
            <p:cNvPr id="199" name="Arc 198">
              <a:extLst>
                <a:ext uri="{FF2B5EF4-FFF2-40B4-BE49-F238E27FC236}">
                  <a16:creationId xmlns:a16="http://schemas.microsoft.com/office/drawing/2014/main" id="{8048829C-073F-4432-8E65-E01E5874FF57}"/>
                </a:ext>
              </a:extLst>
            </p:cNvPr>
            <p:cNvSpPr/>
            <p:nvPr/>
          </p:nvSpPr>
          <p:spPr>
            <a:xfrm>
              <a:off x="1521205" y="5577878"/>
              <a:ext cx="723900" cy="723900"/>
            </a:xfrm>
            <a:prstGeom prst="arc">
              <a:avLst/>
            </a:prstGeo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Arc 199">
              <a:extLst>
                <a:ext uri="{FF2B5EF4-FFF2-40B4-BE49-F238E27FC236}">
                  <a16:creationId xmlns:a16="http://schemas.microsoft.com/office/drawing/2014/main" id="{08C19C6B-BA85-4C13-96F8-F7658E31F330}"/>
                </a:ext>
              </a:extLst>
            </p:cNvPr>
            <p:cNvSpPr/>
            <p:nvPr/>
          </p:nvSpPr>
          <p:spPr>
            <a:xfrm>
              <a:off x="1263851" y="5370555"/>
              <a:ext cx="1238607" cy="1238607"/>
            </a:xfrm>
            <a:prstGeom prst="arc">
              <a:avLst/>
            </a:prstGeo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Arc 200">
              <a:extLst>
                <a:ext uri="{FF2B5EF4-FFF2-40B4-BE49-F238E27FC236}">
                  <a16:creationId xmlns:a16="http://schemas.microsoft.com/office/drawing/2014/main" id="{ACE07553-99F0-446F-A4BB-81D999889FAD}"/>
                </a:ext>
              </a:extLst>
            </p:cNvPr>
            <p:cNvSpPr/>
            <p:nvPr/>
          </p:nvSpPr>
          <p:spPr>
            <a:xfrm>
              <a:off x="1036081" y="5123953"/>
              <a:ext cx="1734047" cy="1734047"/>
            </a:xfrm>
            <a:prstGeom prst="arc">
              <a:avLst/>
            </a:prstGeo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035" name="Straight Connector 1034">
            <a:extLst>
              <a:ext uri="{FF2B5EF4-FFF2-40B4-BE49-F238E27FC236}">
                <a16:creationId xmlns:a16="http://schemas.microsoft.com/office/drawing/2014/main" id="{041482A5-D3AC-40C3-91D4-1A44E06AAF44}"/>
              </a:ext>
            </a:extLst>
          </p:cNvPr>
          <p:cNvCxnSpPr>
            <a:stCxn id="158" idx="3"/>
            <a:endCxn id="184" idx="1"/>
          </p:cNvCxnSpPr>
          <p:nvPr/>
        </p:nvCxnSpPr>
        <p:spPr>
          <a:xfrm>
            <a:off x="3986692" y="3584648"/>
            <a:ext cx="177960" cy="0"/>
          </a:xfrm>
          <a:prstGeom prst="line">
            <a:avLst/>
          </a:prstGeom>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A72D6699-42A3-4275-977F-664A4C7D3C13}"/>
              </a:ext>
            </a:extLst>
          </p:cNvPr>
          <p:cNvCxnSpPr>
            <a:cxnSpLocks/>
            <a:stCxn id="184" idx="3"/>
            <a:endCxn id="186" idx="1"/>
          </p:cNvCxnSpPr>
          <p:nvPr/>
        </p:nvCxnSpPr>
        <p:spPr>
          <a:xfrm flipV="1">
            <a:off x="4551830" y="3584560"/>
            <a:ext cx="166805" cy="8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02641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B136-C90D-40C0-8C13-E496C4FDFE39}"/>
              </a:ext>
            </a:extLst>
          </p:cNvPr>
          <p:cNvSpPr>
            <a:spLocks noGrp="1"/>
          </p:cNvSpPr>
          <p:nvPr>
            <p:ph type="sldNum" sz="quarter" idx="12"/>
          </p:nvPr>
        </p:nvSpPr>
        <p:spPr/>
        <p:txBody>
          <a:bodyPr/>
          <a:lstStyle/>
          <a:p>
            <a:r>
              <a:rPr lang="en-US"/>
              <a:t>Zarka McClung </a:t>
            </a:r>
            <a:fld id="{330EA680-D336-4FF7-8B7A-9848BB0A1C32}" type="slidenum">
              <a:rPr lang="en-US" smtClean="0"/>
              <a:t>50</a:t>
            </a:fld>
            <a:endParaRPr lang="en-US"/>
          </a:p>
        </p:txBody>
      </p:sp>
      <p:pic>
        <p:nvPicPr>
          <p:cNvPr id="2" name="Picture 2">
            <a:extLst>
              <a:ext uri="{FF2B5EF4-FFF2-40B4-BE49-F238E27FC236}">
                <a16:creationId xmlns:a16="http://schemas.microsoft.com/office/drawing/2014/main" id="{CAA910FD-281B-4297-9A0E-CAB034870812}"/>
              </a:ext>
            </a:extLst>
          </p:cNvPr>
          <p:cNvPicPr>
            <a:picLocks noChangeAspect="1"/>
          </p:cNvPicPr>
          <p:nvPr/>
        </p:nvPicPr>
        <p:blipFill>
          <a:blip r:embed="rId2"/>
          <a:stretch>
            <a:fillRect/>
          </a:stretch>
        </p:blipFill>
        <p:spPr>
          <a:xfrm>
            <a:off x="109268" y="124243"/>
            <a:ext cx="11326481" cy="6293210"/>
          </a:xfrm>
          <a:prstGeom prst="rect">
            <a:avLst/>
          </a:prstGeom>
        </p:spPr>
      </p:pic>
    </p:spTree>
    <p:extLst>
      <p:ext uri="{BB962C8B-B14F-4D97-AF65-F5344CB8AC3E}">
        <p14:creationId xmlns:p14="http://schemas.microsoft.com/office/powerpoint/2010/main" val="544110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29F0-4E3A-4C5A-8E2B-825E479E38C1}"/>
              </a:ext>
            </a:extLst>
          </p:cNvPr>
          <p:cNvSpPr>
            <a:spLocks noGrp="1"/>
          </p:cNvSpPr>
          <p:nvPr>
            <p:ph type="title"/>
          </p:nvPr>
        </p:nvSpPr>
        <p:spPr>
          <a:xfrm>
            <a:off x="4313" y="5691"/>
            <a:ext cx="12183373" cy="922997"/>
          </a:xfrm>
        </p:spPr>
        <p:txBody>
          <a:bodyPr/>
          <a:lstStyle/>
          <a:p>
            <a:pPr algn="ctr"/>
            <a:r>
              <a:rPr lang="en-US">
                <a:cs typeface="Calibri Light"/>
              </a:rPr>
              <a:t>Training the Recognizer</a:t>
            </a:r>
          </a:p>
        </p:txBody>
      </p:sp>
      <p:pic>
        <p:nvPicPr>
          <p:cNvPr id="5" name="Picture 5" descr="A screenshot of a social media post&#10;&#10;Description generated with very high confidence">
            <a:extLst>
              <a:ext uri="{FF2B5EF4-FFF2-40B4-BE49-F238E27FC236}">
                <a16:creationId xmlns:a16="http://schemas.microsoft.com/office/drawing/2014/main" id="{BE96D3C0-AEDF-46C2-B072-68BEC11786AB}"/>
              </a:ext>
            </a:extLst>
          </p:cNvPr>
          <p:cNvPicPr>
            <a:picLocks noGrp="1" noChangeAspect="1"/>
          </p:cNvPicPr>
          <p:nvPr>
            <p:ph idx="1"/>
          </p:nvPr>
        </p:nvPicPr>
        <p:blipFill>
          <a:blip r:embed="rId2"/>
          <a:stretch>
            <a:fillRect/>
          </a:stretch>
        </p:blipFill>
        <p:spPr>
          <a:xfrm>
            <a:off x="23094" y="725144"/>
            <a:ext cx="7904491" cy="4956414"/>
          </a:xfrm>
          <a:prstGeom prst="rect">
            <a:avLst/>
          </a:prstGeom>
        </p:spPr>
      </p:pic>
      <p:sp>
        <p:nvSpPr>
          <p:cNvPr id="4" name="Slide Number Placeholder 3">
            <a:extLst>
              <a:ext uri="{FF2B5EF4-FFF2-40B4-BE49-F238E27FC236}">
                <a16:creationId xmlns:a16="http://schemas.microsoft.com/office/drawing/2014/main" id="{0E8903E6-8CAF-48DA-8FF0-D7576D9855B8}"/>
              </a:ext>
            </a:extLst>
          </p:cNvPr>
          <p:cNvSpPr>
            <a:spLocks noGrp="1"/>
          </p:cNvSpPr>
          <p:nvPr>
            <p:ph type="sldNum" sz="quarter" idx="12"/>
          </p:nvPr>
        </p:nvSpPr>
        <p:spPr/>
        <p:txBody>
          <a:bodyPr/>
          <a:lstStyle/>
          <a:p>
            <a:r>
              <a:rPr lang="en-US" err="1"/>
              <a:t>Zarka</a:t>
            </a:r>
            <a:r>
              <a:rPr lang="en-US"/>
              <a:t> McClung </a:t>
            </a:r>
            <a:fld id="{330EA680-D336-4FF7-8B7A-9848BB0A1C32}" type="slidenum">
              <a:rPr lang="en-US" smtClean="0"/>
              <a:t>51</a:t>
            </a:fld>
            <a:endParaRPr lang="en-US"/>
          </a:p>
        </p:txBody>
      </p:sp>
      <p:sp>
        <p:nvSpPr>
          <p:cNvPr id="7" name="TextBox 6">
            <a:extLst>
              <a:ext uri="{FF2B5EF4-FFF2-40B4-BE49-F238E27FC236}">
                <a16:creationId xmlns:a16="http://schemas.microsoft.com/office/drawing/2014/main" id="{2F87E0DF-5E3B-4FDD-A665-EAC4D49179B0}"/>
              </a:ext>
            </a:extLst>
          </p:cNvPr>
          <p:cNvSpPr txBox="1"/>
          <p:nvPr/>
        </p:nvSpPr>
        <p:spPr>
          <a:xfrm>
            <a:off x="3795623" y="1690777"/>
            <a:ext cx="2731699"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LBP pattern histogram [Rosebrock, A.]</a:t>
            </a:r>
            <a:endParaRPr lang="en-US"/>
          </a:p>
        </p:txBody>
      </p:sp>
      <p:sp>
        <p:nvSpPr>
          <p:cNvPr id="8" name="TextBox 7">
            <a:extLst>
              <a:ext uri="{FF2B5EF4-FFF2-40B4-BE49-F238E27FC236}">
                <a16:creationId xmlns:a16="http://schemas.microsoft.com/office/drawing/2014/main" id="{153EA668-0B81-4613-B888-D894582F7248}"/>
              </a:ext>
            </a:extLst>
          </p:cNvPr>
          <p:cNvSpPr txBox="1"/>
          <p:nvPr/>
        </p:nvSpPr>
        <p:spPr>
          <a:xfrm>
            <a:off x="7677509" y="1173192"/>
            <a:ext cx="4097548" cy="32624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dirty="0">
                <a:latin typeface="Times New Roman"/>
                <a:cs typeface="Times New Roman"/>
              </a:rPr>
              <a:t>Each pixel</a:t>
            </a:r>
            <a:r>
              <a:rPr lang="en-US" sz="2600" dirty="0">
                <a:latin typeface="Times New Roman"/>
                <a:cs typeface="Times New Roman"/>
              </a:rPr>
              <a:t> </a:t>
            </a:r>
            <a:r>
              <a:rPr lang="en-US" sz="2400" dirty="0">
                <a:latin typeface="Times New Roman"/>
                <a:cs typeface="Times New Roman"/>
              </a:rPr>
              <a:t>of grayscale image </a:t>
            </a:r>
            <a:r>
              <a:rPr lang="en-US" sz="2600" b="1" dirty="0">
                <a:latin typeface="Times New Roman"/>
                <a:cs typeface="Times New Roman"/>
              </a:rPr>
              <a:t>is selected </a:t>
            </a:r>
            <a:r>
              <a:rPr lang="en-US" sz="2600" dirty="0">
                <a:latin typeface="Times New Roman"/>
                <a:cs typeface="Times New Roman"/>
              </a:rPr>
              <a:t>with its </a:t>
            </a:r>
            <a:r>
              <a:rPr lang="en-US" sz="2600" b="1" dirty="0">
                <a:latin typeface="Times New Roman"/>
                <a:cs typeface="Times New Roman"/>
              </a:rPr>
              <a:t>neighboring pixel</a:t>
            </a:r>
            <a:r>
              <a:rPr lang="en-US" sz="2600" dirty="0">
                <a:latin typeface="Times New Roman"/>
                <a:cs typeface="Times New Roman"/>
              </a:rPr>
              <a:t> </a:t>
            </a:r>
            <a:r>
              <a:rPr lang="en-US" sz="2400" dirty="0">
                <a:latin typeface="Times New Roman"/>
                <a:cs typeface="Times New Roman"/>
              </a:rPr>
              <a:t>surrounding the center pixel. Then a </a:t>
            </a:r>
            <a:r>
              <a:rPr lang="en-US" sz="2600" b="1" dirty="0">
                <a:latin typeface="Times New Roman"/>
                <a:cs typeface="Times New Roman"/>
              </a:rPr>
              <a:t>local binary pattern is generated for this center pixel and stored in the output 2D array</a:t>
            </a:r>
            <a:r>
              <a:rPr lang="en-US" sz="2400" dirty="0">
                <a:latin typeface="Times New Roman"/>
                <a:cs typeface="Times New Roman"/>
              </a:rPr>
              <a:t> [12]</a:t>
            </a:r>
            <a:endParaRPr lang="en-US" sz="2400" dirty="0">
              <a:cs typeface="Calibri"/>
            </a:endParaRPr>
          </a:p>
        </p:txBody>
      </p:sp>
      <p:sp>
        <p:nvSpPr>
          <p:cNvPr id="9" name="TextBox 8">
            <a:extLst>
              <a:ext uri="{FF2B5EF4-FFF2-40B4-BE49-F238E27FC236}">
                <a16:creationId xmlns:a16="http://schemas.microsoft.com/office/drawing/2014/main" id="{C299D487-90BB-4670-B421-AB21841B8A30}"/>
              </a:ext>
            </a:extLst>
          </p:cNvPr>
          <p:cNvSpPr txBox="1"/>
          <p:nvPr/>
        </p:nvSpPr>
        <p:spPr>
          <a:xfrm>
            <a:off x="287547" y="5917721"/>
            <a:ext cx="10164792"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cs typeface="Times New Roman"/>
              </a:rPr>
              <a:t>This method is used on all captured images to train the recognizer and stored in a </a:t>
            </a:r>
            <a:r>
              <a:rPr lang="en-US" sz="2400" dirty="0" err="1">
                <a:latin typeface="Times New Roman"/>
                <a:cs typeface="Times New Roman"/>
              </a:rPr>
              <a:t>trainingData.yml</a:t>
            </a:r>
            <a:r>
              <a:rPr lang="en-US" sz="2400" dirty="0">
                <a:latin typeface="Times New Roman"/>
                <a:cs typeface="Times New Roman"/>
              </a:rPr>
              <a:t> file. </a:t>
            </a:r>
          </a:p>
        </p:txBody>
      </p:sp>
      <p:sp>
        <p:nvSpPr>
          <p:cNvPr id="3" name="Rectangle 2">
            <a:extLst>
              <a:ext uri="{FF2B5EF4-FFF2-40B4-BE49-F238E27FC236}">
                <a16:creationId xmlns:a16="http://schemas.microsoft.com/office/drawing/2014/main" id="{4B8A5193-6F34-426B-9F4F-D01782FA3DEB}"/>
              </a:ext>
            </a:extLst>
          </p:cNvPr>
          <p:cNvSpPr/>
          <p:nvPr/>
        </p:nvSpPr>
        <p:spPr>
          <a:xfrm>
            <a:off x="357290" y="5241666"/>
            <a:ext cx="11547163" cy="561949"/>
          </a:xfrm>
          <a:prstGeom prst="rect">
            <a:avLst/>
          </a:prstGeom>
        </p:spPr>
        <p:txBody>
          <a:bodyPr wrap="square">
            <a:spAutoFit/>
          </a:bodyPr>
          <a:lstStyle/>
          <a:p>
            <a:pPr marR="0" lvl="0">
              <a:lnSpc>
                <a:spcPct val="200000"/>
              </a:lnSpc>
              <a:spcBef>
                <a:spcPts val="0"/>
              </a:spcBef>
              <a:spcAft>
                <a:spcPts val="1200"/>
              </a:spcAft>
            </a:pPr>
            <a:r>
              <a:rPr lang="en-US" dirty="0">
                <a:solidFill>
                  <a:srgbClr val="000000"/>
                </a:solidFill>
                <a:latin typeface="Times New Roman" panose="02020603050405020304" pitchFamily="18" charset="0"/>
                <a:ea typeface="Times New Roman" panose="02020603050405020304" pitchFamily="18" charset="0"/>
              </a:rPr>
              <a:t>[12]</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55063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B136-C90D-40C0-8C13-E496C4FDFE39}"/>
              </a:ext>
            </a:extLst>
          </p:cNvPr>
          <p:cNvSpPr>
            <a:spLocks noGrp="1"/>
          </p:cNvSpPr>
          <p:nvPr>
            <p:ph type="sldNum" sz="quarter" idx="12"/>
          </p:nvPr>
        </p:nvSpPr>
        <p:spPr>
          <a:xfrm>
            <a:off x="9373428" y="6477585"/>
            <a:ext cx="2743200" cy="365125"/>
          </a:xfrm>
        </p:spPr>
        <p:txBody>
          <a:bodyPr/>
          <a:lstStyle/>
          <a:p>
            <a:r>
              <a:rPr lang="en-US"/>
              <a:t>[3] </a:t>
            </a:r>
            <a:r>
              <a:rPr lang="en-US" err="1"/>
              <a:t>Zarka</a:t>
            </a:r>
            <a:r>
              <a:rPr lang="en-US"/>
              <a:t> McClung </a:t>
            </a:r>
            <a:fld id="{330EA680-D336-4FF7-8B7A-9848BB0A1C32}" type="slidenum">
              <a:rPr lang="en-US" smtClean="0"/>
              <a:t>52</a:t>
            </a:fld>
            <a:endParaRPr lang="en-US"/>
          </a:p>
        </p:txBody>
      </p:sp>
      <p:pic>
        <p:nvPicPr>
          <p:cNvPr id="3" name="Picture 2">
            <a:extLst>
              <a:ext uri="{FF2B5EF4-FFF2-40B4-BE49-F238E27FC236}">
                <a16:creationId xmlns:a16="http://schemas.microsoft.com/office/drawing/2014/main" id="{2E7C5826-D533-4699-AF14-BA17DA8D12D2}"/>
              </a:ext>
            </a:extLst>
          </p:cNvPr>
          <p:cNvPicPr>
            <a:picLocks noChangeAspect="1"/>
          </p:cNvPicPr>
          <p:nvPr/>
        </p:nvPicPr>
        <p:blipFill>
          <a:blip r:embed="rId2"/>
          <a:stretch>
            <a:fillRect/>
          </a:stretch>
        </p:blipFill>
        <p:spPr>
          <a:xfrm>
            <a:off x="0" y="1371447"/>
            <a:ext cx="3267075" cy="3590925"/>
          </a:xfrm>
          <a:prstGeom prst="rect">
            <a:avLst/>
          </a:prstGeom>
        </p:spPr>
      </p:pic>
      <p:pic>
        <p:nvPicPr>
          <p:cNvPr id="5" name="Picture 4">
            <a:extLst>
              <a:ext uri="{FF2B5EF4-FFF2-40B4-BE49-F238E27FC236}">
                <a16:creationId xmlns:a16="http://schemas.microsoft.com/office/drawing/2014/main" id="{4A7DC79B-9E64-40A2-9D46-3C1105B24A1D}"/>
              </a:ext>
            </a:extLst>
          </p:cNvPr>
          <p:cNvPicPr>
            <a:picLocks noChangeAspect="1"/>
          </p:cNvPicPr>
          <p:nvPr/>
        </p:nvPicPr>
        <p:blipFill rotWithShape="1">
          <a:blip r:embed="rId3"/>
          <a:srcRect r="4148"/>
          <a:stretch/>
        </p:blipFill>
        <p:spPr>
          <a:xfrm>
            <a:off x="5712704" y="16573"/>
            <a:ext cx="6463419" cy="3043239"/>
          </a:xfrm>
          <a:prstGeom prst="rect">
            <a:avLst/>
          </a:prstGeom>
        </p:spPr>
      </p:pic>
      <p:pic>
        <p:nvPicPr>
          <p:cNvPr id="6" name="Picture 5">
            <a:extLst>
              <a:ext uri="{FF2B5EF4-FFF2-40B4-BE49-F238E27FC236}">
                <a16:creationId xmlns:a16="http://schemas.microsoft.com/office/drawing/2014/main" id="{07C761D6-B54C-4B0B-9B52-94653A984D7F}"/>
              </a:ext>
            </a:extLst>
          </p:cNvPr>
          <p:cNvPicPr>
            <a:picLocks noChangeAspect="1"/>
          </p:cNvPicPr>
          <p:nvPr/>
        </p:nvPicPr>
        <p:blipFill rotWithShape="1">
          <a:blip r:embed="rId4"/>
          <a:srcRect l="3033"/>
          <a:stretch/>
        </p:blipFill>
        <p:spPr>
          <a:xfrm>
            <a:off x="5846764" y="3459861"/>
            <a:ext cx="6345236" cy="2215575"/>
          </a:xfrm>
          <a:prstGeom prst="rect">
            <a:avLst/>
          </a:prstGeom>
        </p:spPr>
      </p:pic>
      <p:sp>
        <p:nvSpPr>
          <p:cNvPr id="7" name="TextBox 6">
            <a:extLst>
              <a:ext uri="{FF2B5EF4-FFF2-40B4-BE49-F238E27FC236}">
                <a16:creationId xmlns:a16="http://schemas.microsoft.com/office/drawing/2014/main" id="{6451743A-B821-43C9-9103-4933B0FCD47A}"/>
              </a:ext>
            </a:extLst>
          </p:cNvPr>
          <p:cNvSpPr txBox="1"/>
          <p:nvPr/>
        </p:nvSpPr>
        <p:spPr>
          <a:xfrm>
            <a:off x="2665956" y="16573"/>
            <a:ext cx="3009355" cy="1477328"/>
          </a:xfrm>
          <a:prstGeom prst="rect">
            <a:avLst/>
          </a:prstGeom>
          <a:noFill/>
        </p:spPr>
        <p:txBody>
          <a:bodyPr wrap="square" rtlCol="0">
            <a:spAutoFit/>
          </a:bodyPr>
          <a:lstStyle/>
          <a:p>
            <a:r>
              <a:rPr lang="en-US"/>
              <a:t>Recognizer = </a:t>
            </a:r>
            <a:r>
              <a:rPr lang="en-US">
                <a:solidFill>
                  <a:srgbClr val="FF0000"/>
                </a:solidFill>
              </a:rPr>
              <a:t>LBPH </a:t>
            </a:r>
            <a:br>
              <a:rPr lang="en-US">
                <a:solidFill>
                  <a:srgbClr val="FF0000"/>
                </a:solidFill>
              </a:rPr>
            </a:br>
            <a:r>
              <a:rPr lang="en-US">
                <a:solidFill>
                  <a:srgbClr val="FF0000"/>
                </a:solidFill>
              </a:rPr>
              <a:t>(LOCAL BINARY PATTERNS HISTOGRAMS)</a:t>
            </a:r>
            <a:r>
              <a:rPr lang="en-US"/>
              <a:t> Face Recognizer, included with OpenCV package</a:t>
            </a:r>
          </a:p>
        </p:txBody>
      </p:sp>
      <p:sp>
        <p:nvSpPr>
          <p:cNvPr id="8" name="Rectangle 7">
            <a:extLst>
              <a:ext uri="{FF2B5EF4-FFF2-40B4-BE49-F238E27FC236}">
                <a16:creationId xmlns:a16="http://schemas.microsoft.com/office/drawing/2014/main" id="{BFB90D9B-3A30-46FB-94BA-85F2F0C78B98}"/>
              </a:ext>
            </a:extLst>
          </p:cNvPr>
          <p:cNvSpPr/>
          <p:nvPr/>
        </p:nvSpPr>
        <p:spPr>
          <a:xfrm>
            <a:off x="5697536" y="761846"/>
            <a:ext cx="5370514" cy="19704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6EA1CF-636A-4C4B-B9BA-6A800FF57878}"/>
              </a:ext>
            </a:extLst>
          </p:cNvPr>
          <p:cNvSpPr/>
          <p:nvPr/>
        </p:nvSpPr>
        <p:spPr>
          <a:xfrm>
            <a:off x="5983286" y="1676246"/>
            <a:ext cx="5370514" cy="19704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6C35FF8-2A10-4C75-B2E1-89586E26A535}"/>
              </a:ext>
            </a:extLst>
          </p:cNvPr>
          <p:cNvSpPr txBox="1"/>
          <p:nvPr/>
        </p:nvSpPr>
        <p:spPr>
          <a:xfrm>
            <a:off x="3329586" y="1862580"/>
            <a:ext cx="2861772" cy="923330"/>
          </a:xfrm>
          <a:prstGeom prst="rect">
            <a:avLst/>
          </a:prstGeom>
          <a:noFill/>
        </p:spPr>
        <p:txBody>
          <a:bodyPr wrap="square" rtlCol="0">
            <a:spAutoFit/>
          </a:bodyPr>
          <a:lstStyle/>
          <a:p>
            <a:r>
              <a:rPr lang="en-US"/>
              <a:t>Join root path with image name to create list of all images</a:t>
            </a:r>
          </a:p>
        </p:txBody>
      </p:sp>
      <p:sp>
        <p:nvSpPr>
          <p:cNvPr id="11" name="Rectangle 10">
            <a:extLst>
              <a:ext uri="{FF2B5EF4-FFF2-40B4-BE49-F238E27FC236}">
                <a16:creationId xmlns:a16="http://schemas.microsoft.com/office/drawing/2014/main" id="{7586ADA0-5F83-4041-A838-5FA6EE7D91FF}"/>
              </a:ext>
            </a:extLst>
          </p:cNvPr>
          <p:cNvSpPr/>
          <p:nvPr/>
        </p:nvSpPr>
        <p:spPr>
          <a:xfrm>
            <a:off x="6249986" y="3459862"/>
            <a:ext cx="5370514" cy="71193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CE5AED-FE8E-4F53-881C-3763665534E1}"/>
              </a:ext>
            </a:extLst>
          </p:cNvPr>
          <p:cNvSpPr txBox="1"/>
          <p:nvPr/>
        </p:nvSpPr>
        <p:spPr>
          <a:xfrm>
            <a:off x="3182003" y="3710133"/>
            <a:ext cx="3009355" cy="923330"/>
          </a:xfrm>
          <a:prstGeom prst="rect">
            <a:avLst/>
          </a:prstGeom>
          <a:noFill/>
        </p:spPr>
        <p:txBody>
          <a:bodyPr wrap="square" rtlCol="0">
            <a:spAutoFit/>
          </a:bodyPr>
          <a:lstStyle/>
          <a:p>
            <a:r>
              <a:rPr lang="en-US"/>
              <a:t>Converting PIL (python image library) images to gray scale &amp; </a:t>
            </a:r>
            <a:r>
              <a:rPr lang="en-US" err="1"/>
              <a:t>numpy</a:t>
            </a:r>
            <a:r>
              <a:rPr lang="en-US"/>
              <a:t> array format</a:t>
            </a:r>
          </a:p>
        </p:txBody>
      </p:sp>
      <p:pic>
        <p:nvPicPr>
          <p:cNvPr id="13" name="Picture 12">
            <a:extLst>
              <a:ext uri="{FF2B5EF4-FFF2-40B4-BE49-F238E27FC236}">
                <a16:creationId xmlns:a16="http://schemas.microsoft.com/office/drawing/2014/main" id="{320DECE2-24C0-43E7-9B37-E11E444B5B36}"/>
              </a:ext>
            </a:extLst>
          </p:cNvPr>
          <p:cNvPicPr>
            <a:picLocks noChangeAspect="1"/>
          </p:cNvPicPr>
          <p:nvPr/>
        </p:nvPicPr>
        <p:blipFill>
          <a:blip r:embed="rId5"/>
          <a:stretch>
            <a:fillRect/>
          </a:stretch>
        </p:blipFill>
        <p:spPr>
          <a:xfrm>
            <a:off x="5507036" y="5839800"/>
            <a:ext cx="4009998" cy="725096"/>
          </a:xfrm>
          <a:prstGeom prst="rect">
            <a:avLst/>
          </a:prstGeom>
        </p:spPr>
      </p:pic>
      <p:sp>
        <p:nvSpPr>
          <p:cNvPr id="14" name="Rectangle 13">
            <a:extLst>
              <a:ext uri="{FF2B5EF4-FFF2-40B4-BE49-F238E27FC236}">
                <a16:creationId xmlns:a16="http://schemas.microsoft.com/office/drawing/2014/main" id="{755C3681-F8E6-48B0-97E9-522671FCCEC3}"/>
              </a:ext>
            </a:extLst>
          </p:cNvPr>
          <p:cNvSpPr/>
          <p:nvPr/>
        </p:nvSpPr>
        <p:spPr>
          <a:xfrm>
            <a:off x="7581900" y="5991072"/>
            <a:ext cx="2047875" cy="1779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3240C5-ABB0-434F-A926-20A7A1FB569B}"/>
              </a:ext>
            </a:extLst>
          </p:cNvPr>
          <p:cNvSpPr txBox="1"/>
          <p:nvPr/>
        </p:nvSpPr>
        <p:spPr>
          <a:xfrm>
            <a:off x="9945658" y="5405907"/>
            <a:ext cx="1646240" cy="1200329"/>
          </a:xfrm>
          <a:prstGeom prst="rect">
            <a:avLst/>
          </a:prstGeom>
          <a:noFill/>
        </p:spPr>
        <p:txBody>
          <a:bodyPr wrap="square" rtlCol="0">
            <a:spAutoFit/>
          </a:bodyPr>
          <a:lstStyle/>
          <a:p>
            <a:r>
              <a:rPr lang="en-US"/>
              <a:t>Converting  integer array to </a:t>
            </a:r>
            <a:r>
              <a:rPr lang="en-US" err="1"/>
              <a:t>numpy</a:t>
            </a:r>
            <a:r>
              <a:rPr lang="en-US"/>
              <a:t> array for Ids</a:t>
            </a:r>
          </a:p>
        </p:txBody>
      </p:sp>
      <p:sp>
        <p:nvSpPr>
          <p:cNvPr id="2" name="Rectangle 1">
            <a:extLst>
              <a:ext uri="{FF2B5EF4-FFF2-40B4-BE49-F238E27FC236}">
                <a16:creationId xmlns:a16="http://schemas.microsoft.com/office/drawing/2014/main" id="{D3BF9089-5E97-4349-8401-6EBB975345A9}"/>
              </a:ext>
            </a:extLst>
          </p:cNvPr>
          <p:cNvSpPr/>
          <p:nvPr/>
        </p:nvSpPr>
        <p:spPr>
          <a:xfrm>
            <a:off x="281586" y="5292594"/>
            <a:ext cx="6096000" cy="369332"/>
          </a:xfrm>
          <a:prstGeom prst="rect">
            <a:avLst/>
          </a:prstGeom>
        </p:spPr>
        <p:txBody>
          <a:bodyPr>
            <a:spAutoFit/>
          </a:bodyPr>
          <a:lstStyle/>
          <a:p>
            <a:r>
              <a:rPr lang="en-US" dirty="0">
                <a:solidFill>
                  <a:srgbClr val="333333"/>
                </a:solidFill>
                <a:latin typeface="Calibri" panose="020F0502020204030204" pitchFamily="34" charset="0"/>
              </a:rPr>
              <a:t>[5]</a:t>
            </a:r>
            <a:endParaRPr lang="en-US" dirty="0"/>
          </a:p>
        </p:txBody>
      </p:sp>
    </p:spTree>
    <p:extLst>
      <p:ext uri="{BB962C8B-B14F-4D97-AF65-F5344CB8AC3E}">
        <p14:creationId xmlns:p14="http://schemas.microsoft.com/office/powerpoint/2010/main" val="168107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animBg="1"/>
      <p:bldP spid="12" grpId="0"/>
      <p:bldP spid="14" grpId="0" animBg="1"/>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B136-C90D-40C0-8C13-E496C4FDFE39}"/>
              </a:ext>
            </a:extLst>
          </p:cNvPr>
          <p:cNvSpPr>
            <a:spLocks noGrp="1"/>
          </p:cNvSpPr>
          <p:nvPr>
            <p:ph type="sldNum" sz="quarter" idx="12"/>
          </p:nvPr>
        </p:nvSpPr>
        <p:spPr>
          <a:xfrm>
            <a:off x="9271782" y="6443488"/>
            <a:ext cx="2743200" cy="365125"/>
          </a:xfrm>
        </p:spPr>
        <p:txBody>
          <a:bodyPr/>
          <a:lstStyle/>
          <a:p>
            <a:r>
              <a:rPr lang="en-US"/>
              <a:t>Zarka McClung </a:t>
            </a:r>
            <a:fld id="{330EA680-D336-4FF7-8B7A-9848BB0A1C32}" type="slidenum">
              <a:rPr lang="en-US" smtClean="0"/>
              <a:t>53</a:t>
            </a:fld>
            <a:endParaRPr lang="en-US"/>
          </a:p>
        </p:txBody>
      </p:sp>
      <p:pic>
        <p:nvPicPr>
          <p:cNvPr id="6" name="Picture 5">
            <a:extLst>
              <a:ext uri="{FF2B5EF4-FFF2-40B4-BE49-F238E27FC236}">
                <a16:creationId xmlns:a16="http://schemas.microsoft.com/office/drawing/2014/main" id="{7C15BF0E-3F48-4BA9-8597-FC6710549F09}"/>
              </a:ext>
            </a:extLst>
          </p:cNvPr>
          <p:cNvPicPr>
            <a:picLocks noChangeAspect="1"/>
          </p:cNvPicPr>
          <p:nvPr/>
        </p:nvPicPr>
        <p:blipFill rotWithShape="1">
          <a:blip r:embed="rId2"/>
          <a:srcRect r="55469"/>
          <a:stretch/>
        </p:blipFill>
        <p:spPr>
          <a:xfrm>
            <a:off x="0" y="14068"/>
            <a:ext cx="6298778" cy="6419850"/>
          </a:xfrm>
          <a:prstGeom prst="rect">
            <a:avLst/>
          </a:prstGeom>
        </p:spPr>
      </p:pic>
      <p:pic>
        <p:nvPicPr>
          <p:cNvPr id="7" name="Picture 6">
            <a:extLst>
              <a:ext uri="{FF2B5EF4-FFF2-40B4-BE49-F238E27FC236}">
                <a16:creationId xmlns:a16="http://schemas.microsoft.com/office/drawing/2014/main" id="{C0A977DD-002C-4D90-AA4C-BCFC018EC1E1}"/>
              </a:ext>
            </a:extLst>
          </p:cNvPr>
          <p:cNvPicPr>
            <a:picLocks noChangeAspect="1"/>
          </p:cNvPicPr>
          <p:nvPr/>
        </p:nvPicPr>
        <p:blipFill>
          <a:blip r:embed="rId3"/>
          <a:stretch>
            <a:fillRect/>
          </a:stretch>
        </p:blipFill>
        <p:spPr>
          <a:xfrm>
            <a:off x="6096000" y="14068"/>
            <a:ext cx="6096000" cy="6419850"/>
          </a:xfrm>
          <a:prstGeom prst="rect">
            <a:avLst/>
          </a:prstGeom>
        </p:spPr>
      </p:pic>
      <p:sp>
        <p:nvSpPr>
          <p:cNvPr id="8" name="TextBox 7">
            <a:extLst>
              <a:ext uri="{FF2B5EF4-FFF2-40B4-BE49-F238E27FC236}">
                <a16:creationId xmlns:a16="http://schemas.microsoft.com/office/drawing/2014/main" id="{2F0E7535-490A-4454-BB28-E4C3E221AA99}"/>
              </a:ext>
            </a:extLst>
          </p:cNvPr>
          <p:cNvSpPr txBox="1"/>
          <p:nvPr/>
        </p:nvSpPr>
        <p:spPr>
          <a:xfrm>
            <a:off x="0" y="6433918"/>
            <a:ext cx="9271782" cy="369332"/>
          </a:xfrm>
          <a:prstGeom prst="rect">
            <a:avLst/>
          </a:prstGeom>
          <a:noFill/>
        </p:spPr>
        <p:txBody>
          <a:bodyPr wrap="square" rtlCol="0">
            <a:spAutoFit/>
          </a:bodyPr>
          <a:lstStyle/>
          <a:p>
            <a:r>
              <a:rPr lang="en-US">
                <a:solidFill>
                  <a:srgbClr val="FF0000"/>
                </a:solidFill>
              </a:rPr>
              <a:t>Provides a complete histogram and now we have trained the software using our </a:t>
            </a:r>
            <a:r>
              <a:rPr lang="en-US" err="1">
                <a:solidFill>
                  <a:srgbClr val="FF0000"/>
                </a:solidFill>
              </a:rPr>
              <a:t>userIDs</a:t>
            </a:r>
            <a:r>
              <a:rPr lang="en-US">
                <a:solidFill>
                  <a:srgbClr val="FF0000"/>
                </a:solidFill>
              </a:rPr>
              <a:t>  </a:t>
            </a:r>
          </a:p>
        </p:txBody>
      </p:sp>
    </p:spTree>
    <p:extLst>
      <p:ext uri="{BB962C8B-B14F-4D97-AF65-F5344CB8AC3E}">
        <p14:creationId xmlns:p14="http://schemas.microsoft.com/office/powerpoint/2010/main" val="1691662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F82E-6BFC-4613-A80F-7CEAB2A44D74}"/>
              </a:ext>
            </a:extLst>
          </p:cNvPr>
          <p:cNvSpPr>
            <a:spLocks noGrp="1"/>
          </p:cNvSpPr>
          <p:nvPr>
            <p:ph type="title"/>
          </p:nvPr>
        </p:nvSpPr>
        <p:spPr>
          <a:xfrm>
            <a:off x="0" y="1"/>
            <a:ext cx="5878286" cy="1278294"/>
          </a:xfrm>
        </p:spPr>
        <p:txBody>
          <a:bodyPr>
            <a:normAutofit fontScale="90000"/>
          </a:bodyPr>
          <a:lstStyle/>
          <a:p>
            <a:r>
              <a:rPr lang="en-US" dirty="0"/>
              <a:t>Recognition and Sending Serial Command</a:t>
            </a:r>
          </a:p>
        </p:txBody>
      </p:sp>
      <p:pic>
        <p:nvPicPr>
          <p:cNvPr id="9" name="Picture 8">
            <a:extLst>
              <a:ext uri="{FF2B5EF4-FFF2-40B4-BE49-F238E27FC236}">
                <a16:creationId xmlns:a16="http://schemas.microsoft.com/office/drawing/2014/main" id="{71AE4454-C217-46DE-8614-731F314E8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4" y="1453749"/>
            <a:ext cx="3347306" cy="4902601"/>
          </a:xfrm>
          <a:prstGeom prst="rect">
            <a:avLst/>
          </a:prstGeom>
        </p:spPr>
      </p:pic>
      <p:pic>
        <p:nvPicPr>
          <p:cNvPr id="10" name="Picture 9">
            <a:extLst>
              <a:ext uri="{FF2B5EF4-FFF2-40B4-BE49-F238E27FC236}">
                <a16:creationId xmlns:a16="http://schemas.microsoft.com/office/drawing/2014/main" id="{83466C01-36C4-42CF-AC2F-1D82A14437E6}"/>
              </a:ext>
            </a:extLst>
          </p:cNvPr>
          <p:cNvPicPr>
            <a:picLocks noChangeAspect="1"/>
          </p:cNvPicPr>
          <p:nvPr/>
        </p:nvPicPr>
        <p:blipFill>
          <a:blip r:embed="rId3"/>
          <a:stretch>
            <a:fillRect/>
          </a:stretch>
        </p:blipFill>
        <p:spPr>
          <a:xfrm>
            <a:off x="5775649" y="0"/>
            <a:ext cx="6416351" cy="6858000"/>
          </a:xfrm>
          <a:prstGeom prst="rect">
            <a:avLst/>
          </a:prstGeom>
        </p:spPr>
      </p:pic>
      <p:sp>
        <p:nvSpPr>
          <p:cNvPr id="4" name="Slide Number Placeholder 3">
            <a:extLst>
              <a:ext uri="{FF2B5EF4-FFF2-40B4-BE49-F238E27FC236}">
                <a16:creationId xmlns:a16="http://schemas.microsoft.com/office/drawing/2014/main" id="{38B19F92-CD8C-4C52-8C0E-0D446D1F3DE7}"/>
              </a:ext>
            </a:extLst>
          </p:cNvPr>
          <p:cNvSpPr>
            <a:spLocks noGrp="1"/>
          </p:cNvSpPr>
          <p:nvPr>
            <p:ph type="sldNum" sz="quarter" idx="12"/>
          </p:nvPr>
        </p:nvSpPr>
        <p:spPr/>
        <p:txBody>
          <a:bodyPr/>
          <a:lstStyle/>
          <a:p>
            <a:r>
              <a:rPr lang="en-US" dirty="0" err="1"/>
              <a:t>Zarka</a:t>
            </a:r>
            <a:r>
              <a:rPr lang="en-US" dirty="0"/>
              <a:t> McClung </a:t>
            </a:r>
            <a:fld id="{330EA680-D336-4FF7-8B7A-9848BB0A1C32}" type="slidenum">
              <a:rPr lang="en-US" smtClean="0"/>
              <a:t>54</a:t>
            </a:fld>
            <a:endParaRPr lang="en-US" dirty="0"/>
          </a:p>
        </p:txBody>
      </p:sp>
      <p:sp>
        <p:nvSpPr>
          <p:cNvPr id="11" name="Rectangle 10">
            <a:extLst>
              <a:ext uri="{FF2B5EF4-FFF2-40B4-BE49-F238E27FC236}">
                <a16:creationId xmlns:a16="http://schemas.microsoft.com/office/drawing/2014/main" id="{62ED0A42-1AAA-4D39-BCD9-119A07804858}"/>
              </a:ext>
            </a:extLst>
          </p:cNvPr>
          <p:cNvSpPr/>
          <p:nvPr/>
        </p:nvSpPr>
        <p:spPr>
          <a:xfrm>
            <a:off x="5520533" y="4689728"/>
            <a:ext cx="6621250" cy="57273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E1A826-49D7-4C5F-9A3A-2F7950062FD7}"/>
              </a:ext>
            </a:extLst>
          </p:cNvPr>
          <p:cNvSpPr/>
          <p:nvPr/>
        </p:nvSpPr>
        <p:spPr>
          <a:xfrm>
            <a:off x="5520534" y="2102720"/>
            <a:ext cx="6621249" cy="34720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D90056-CD3C-404A-8F42-1917B86B2FBC}"/>
              </a:ext>
            </a:extLst>
          </p:cNvPr>
          <p:cNvSpPr/>
          <p:nvPr/>
        </p:nvSpPr>
        <p:spPr>
          <a:xfrm>
            <a:off x="5561763" y="1392755"/>
            <a:ext cx="6621249" cy="31474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AD6E0F1-964B-43A6-8133-361D0AC7A25B}"/>
              </a:ext>
            </a:extLst>
          </p:cNvPr>
          <p:cNvSpPr txBox="1"/>
          <p:nvPr/>
        </p:nvSpPr>
        <p:spPr>
          <a:xfrm>
            <a:off x="2743542" y="1178851"/>
            <a:ext cx="2809233" cy="369332"/>
          </a:xfrm>
          <a:prstGeom prst="rect">
            <a:avLst/>
          </a:prstGeom>
          <a:noFill/>
        </p:spPr>
        <p:txBody>
          <a:bodyPr wrap="square" rtlCol="0">
            <a:spAutoFit/>
          </a:bodyPr>
          <a:lstStyle/>
          <a:p>
            <a:pPr algn="r"/>
            <a:r>
              <a:rPr lang="en-US" dirty="0"/>
              <a:t>Importing trained </a:t>
            </a:r>
            <a:r>
              <a:rPr lang="en-US" dirty="0" err="1"/>
              <a:t>yml</a:t>
            </a:r>
            <a:r>
              <a:rPr lang="en-US" dirty="0"/>
              <a:t> file</a:t>
            </a:r>
          </a:p>
        </p:txBody>
      </p:sp>
      <p:sp>
        <p:nvSpPr>
          <p:cNvPr id="15" name="TextBox 14">
            <a:extLst>
              <a:ext uri="{FF2B5EF4-FFF2-40B4-BE49-F238E27FC236}">
                <a16:creationId xmlns:a16="http://schemas.microsoft.com/office/drawing/2014/main" id="{24C851C6-6E2B-43B2-8357-D5EC80086020}"/>
              </a:ext>
            </a:extLst>
          </p:cNvPr>
          <p:cNvSpPr txBox="1"/>
          <p:nvPr/>
        </p:nvSpPr>
        <p:spPr>
          <a:xfrm>
            <a:off x="3825110" y="5332679"/>
            <a:ext cx="2682156" cy="923330"/>
          </a:xfrm>
          <a:prstGeom prst="rect">
            <a:avLst/>
          </a:prstGeom>
          <a:noFill/>
        </p:spPr>
        <p:txBody>
          <a:bodyPr wrap="square" rtlCol="0" anchor="t">
            <a:spAutoFit/>
          </a:bodyPr>
          <a:lstStyle/>
          <a:p>
            <a:pPr algn="r"/>
            <a:r>
              <a:rPr lang="en-US" dirty="0"/>
              <a:t>Sending char “A” to open the door when authorized user is detected</a:t>
            </a:r>
          </a:p>
        </p:txBody>
      </p:sp>
      <p:sp>
        <p:nvSpPr>
          <p:cNvPr id="16" name="TextBox 15">
            <a:extLst>
              <a:ext uri="{FF2B5EF4-FFF2-40B4-BE49-F238E27FC236}">
                <a16:creationId xmlns:a16="http://schemas.microsoft.com/office/drawing/2014/main" id="{31B9391C-4E73-4F35-B088-8A72175D2794}"/>
              </a:ext>
            </a:extLst>
          </p:cNvPr>
          <p:cNvSpPr txBox="1"/>
          <p:nvPr/>
        </p:nvSpPr>
        <p:spPr>
          <a:xfrm>
            <a:off x="2879607" y="1911474"/>
            <a:ext cx="2682156" cy="923330"/>
          </a:xfrm>
          <a:prstGeom prst="rect">
            <a:avLst/>
          </a:prstGeom>
          <a:noFill/>
        </p:spPr>
        <p:txBody>
          <a:bodyPr wrap="square" rtlCol="0" anchor="t">
            <a:spAutoFit/>
          </a:bodyPr>
          <a:lstStyle/>
          <a:p>
            <a:pPr algn="r"/>
            <a:r>
              <a:rPr lang="en-US" dirty="0"/>
              <a:t>Setting up COM port to send signal to Zigbee module</a:t>
            </a:r>
          </a:p>
        </p:txBody>
      </p:sp>
      <p:sp>
        <p:nvSpPr>
          <p:cNvPr id="18" name="Rectangle 17">
            <a:extLst>
              <a:ext uri="{FF2B5EF4-FFF2-40B4-BE49-F238E27FC236}">
                <a16:creationId xmlns:a16="http://schemas.microsoft.com/office/drawing/2014/main" id="{78BDD56A-ACB9-4A84-B3AD-EA0D24F62DC2}"/>
              </a:ext>
            </a:extLst>
          </p:cNvPr>
          <p:cNvSpPr/>
          <p:nvPr/>
        </p:nvSpPr>
        <p:spPr>
          <a:xfrm>
            <a:off x="5672933" y="3815765"/>
            <a:ext cx="6621250" cy="13154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863BA77-B764-47F0-AC84-A7F73296353C}"/>
              </a:ext>
            </a:extLst>
          </p:cNvPr>
          <p:cNvSpPr txBox="1"/>
          <p:nvPr/>
        </p:nvSpPr>
        <p:spPr>
          <a:xfrm>
            <a:off x="3591125" y="3260808"/>
            <a:ext cx="2030449" cy="1200329"/>
          </a:xfrm>
          <a:prstGeom prst="rect">
            <a:avLst/>
          </a:prstGeom>
          <a:noFill/>
        </p:spPr>
        <p:txBody>
          <a:bodyPr wrap="square" rtlCol="0" anchor="t">
            <a:spAutoFit/>
          </a:bodyPr>
          <a:lstStyle/>
          <a:p>
            <a:pPr algn="r"/>
            <a:r>
              <a:rPr lang="en-US" dirty="0"/>
              <a:t>Setting high acceptance range for confidence level (0 = perfect match)</a:t>
            </a:r>
          </a:p>
        </p:txBody>
      </p:sp>
      <p:sp>
        <p:nvSpPr>
          <p:cNvPr id="20" name="Rectangle 19">
            <a:extLst>
              <a:ext uri="{FF2B5EF4-FFF2-40B4-BE49-F238E27FC236}">
                <a16:creationId xmlns:a16="http://schemas.microsoft.com/office/drawing/2014/main" id="{37B8D890-5F9B-4DD9-89C4-0E0B2D333531}"/>
              </a:ext>
            </a:extLst>
          </p:cNvPr>
          <p:cNvSpPr/>
          <p:nvPr/>
        </p:nvSpPr>
        <p:spPr>
          <a:xfrm>
            <a:off x="29934" y="5964898"/>
            <a:ext cx="6096000" cy="369332"/>
          </a:xfrm>
          <a:prstGeom prst="rect">
            <a:avLst/>
          </a:prstGeom>
        </p:spPr>
        <p:txBody>
          <a:bodyPr>
            <a:spAutoFit/>
          </a:bodyPr>
          <a:lstStyle/>
          <a:p>
            <a:r>
              <a:rPr lang="en-US" dirty="0">
                <a:solidFill>
                  <a:srgbClr val="333333"/>
                </a:solidFill>
                <a:latin typeface="Calibri" panose="020F0502020204030204" pitchFamily="34" charset="0"/>
              </a:rPr>
              <a:t>[5]</a:t>
            </a:r>
            <a:r>
              <a:rPr lang="en-US" dirty="0">
                <a:solidFill>
                  <a:srgbClr val="000000"/>
                </a:solidFill>
                <a:latin typeface="Calibri" panose="020F0502020204030204" pitchFamily="34" charset="0"/>
              </a:rPr>
              <a:t>​</a:t>
            </a:r>
            <a:endParaRPr lang="en-US" dirty="0"/>
          </a:p>
        </p:txBody>
      </p:sp>
    </p:spTree>
    <p:extLst>
      <p:ext uri="{BB962C8B-B14F-4D97-AF65-F5344CB8AC3E}">
        <p14:creationId xmlns:p14="http://schemas.microsoft.com/office/powerpoint/2010/main" val="96922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6" grpId="0"/>
      <p:bldP spid="18"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01C1F0-0CA8-42DC-8F1E-35193166D51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189038"/>
            <a:ext cx="3414511" cy="5167312"/>
          </a:xfrm>
        </p:spPr>
      </p:pic>
      <p:sp>
        <p:nvSpPr>
          <p:cNvPr id="2" name="Title 1">
            <a:extLst>
              <a:ext uri="{FF2B5EF4-FFF2-40B4-BE49-F238E27FC236}">
                <a16:creationId xmlns:a16="http://schemas.microsoft.com/office/drawing/2014/main" id="{C23C67C1-52C5-4DAB-91B6-D08F6791A4D7}"/>
              </a:ext>
            </a:extLst>
          </p:cNvPr>
          <p:cNvSpPr>
            <a:spLocks noGrp="1"/>
          </p:cNvSpPr>
          <p:nvPr>
            <p:ph type="title"/>
          </p:nvPr>
        </p:nvSpPr>
        <p:spPr>
          <a:xfrm>
            <a:off x="363894" y="1"/>
            <a:ext cx="10151706" cy="1109390"/>
          </a:xfrm>
        </p:spPr>
        <p:txBody>
          <a:bodyPr/>
          <a:lstStyle/>
          <a:p>
            <a:r>
              <a:rPr lang="en-US"/>
              <a:t>Stepper motor door setup</a:t>
            </a:r>
          </a:p>
        </p:txBody>
      </p:sp>
      <p:sp>
        <p:nvSpPr>
          <p:cNvPr id="4" name="Slide Number Placeholder 3">
            <a:extLst>
              <a:ext uri="{FF2B5EF4-FFF2-40B4-BE49-F238E27FC236}">
                <a16:creationId xmlns:a16="http://schemas.microsoft.com/office/drawing/2014/main" id="{DD941BCB-C1B1-40D1-A084-21B88656175C}"/>
              </a:ext>
            </a:extLst>
          </p:cNvPr>
          <p:cNvSpPr>
            <a:spLocks noGrp="1"/>
          </p:cNvSpPr>
          <p:nvPr>
            <p:ph type="sldNum" sz="quarter" idx="12"/>
          </p:nvPr>
        </p:nvSpPr>
        <p:spPr/>
        <p:txBody>
          <a:bodyPr/>
          <a:lstStyle/>
          <a:p>
            <a:r>
              <a:rPr lang="en-US" err="1"/>
              <a:t>Zarka</a:t>
            </a:r>
            <a:r>
              <a:rPr lang="en-US"/>
              <a:t> McClung </a:t>
            </a:r>
            <a:fld id="{330EA680-D336-4FF7-8B7A-9848BB0A1C32}" type="slidenum">
              <a:rPr lang="en-US" smtClean="0"/>
              <a:t>55</a:t>
            </a:fld>
            <a:endParaRPr lang="en-US"/>
          </a:p>
        </p:txBody>
      </p:sp>
      <p:pic>
        <p:nvPicPr>
          <p:cNvPr id="7" name="ezgif.com-video-cutter">
            <a:hlinkClick r:id="" action="ppaction://media"/>
            <a:extLst>
              <a:ext uri="{FF2B5EF4-FFF2-40B4-BE49-F238E27FC236}">
                <a16:creationId xmlns:a16="http://schemas.microsoft.com/office/drawing/2014/main" id="{F116F834-FA06-4AB7-9684-56537372C7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68282" y="1109390"/>
            <a:ext cx="3001346" cy="5326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AA2784F1-C543-4E48-8DA6-ED27390E000F}"/>
              </a:ext>
            </a:extLst>
          </p:cNvPr>
          <p:cNvPicPr>
            <a:picLocks noChangeAspect="1"/>
          </p:cNvPicPr>
          <p:nvPr/>
        </p:nvPicPr>
        <p:blipFill>
          <a:blip r:embed="rId6"/>
          <a:stretch>
            <a:fillRect/>
          </a:stretch>
        </p:blipFill>
        <p:spPr>
          <a:xfrm>
            <a:off x="7916159" y="1189038"/>
            <a:ext cx="3650690" cy="3538246"/>
          </a:xfrm>
          <a:prstGeom prst="rect">
            <a:avLst/>
          </a:prstGeom>
        </p:spPr>
      </p:pic>
      <p:sp>
        <p:nvSpPr>
          <p:cNvPr id="9" name="Rectangle 8">
            <a:extLst>
              <a:ext uri="{FF2B5EF4-FFF2-40B4-BE49-F238E27FC236}">
                <a16:creationId xmlns:a16="http://schemas.microsoft.com/office/drawing/2014/main" id="{792EB070-12C2-4101-815C-46F29244EECF}"/>
              </a:ext>
            </a:extLst>
          </p:cNvPr>
          <p:cNvSpPr/>
          <p:nvPr/>
        </p:nvSpPr>
        <p:spPr>
          <a:xfrm>
            <a:off x="8323400" y="5090456"/>
            <a:ext cx="3451834" cy="646331"/>
          </a:xfrm>
          <a:prstGeom prst="rect">
            <a:avLst/>
          </a:prstGeom>
        </p:spPr>
        <p:txBody>
          <a:bodyPr wrap="square">
            <a:spAutoFit/>
          </a:bodyPr>
          <a:lstStyle/>
          <a:p>
            <a:pPr algn="ctr"/>
            <a:r>
              <a:rPr lang="en-US">
                <a:cs typeface="Calibri Light"/>
              </a:rPr>
              <a:t>NEMA 17 SM-42BYG011-25 stepper motor</a:t>
            </a:r>
            <a:endParaRPr lang="en-US"/>
          </a:p>
        </p:txBody>
      </p:sp>
    </p:spTree>
    <p:extLst>
      <p:ext uri="{BB962C8B-B14F-4D97-AF65-F5344CB8AC3E}">
        <p14:creationId xmlns:p14="http://schemas.microsoft.com/office/powerpoint/2010/main" val="16719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34CEC-A69B-4C43-B6CF-307B345BB79D}"/>
              </a:ext>
            </a:extLst>
          </p:cNvPr>
          <p:cNvSpPr>
            <a:spLocks noGrp="1"/>
          </p:cNvSpPr>
          <p:nvPr>
            <p:ph type="title"/>
          </p:nvPr>
        </p:nvSpPr>
        <p:spPr>
          <a:xfrm>
            <a:off x="313793" y="412360"/>
            <a:ext cx="5782207" cy="1015806"/>
          </a:xfrm>
        </p:spPr>
        <p:txBody>
          <a:bodyPr>
            <a:normAutofit fontScale="90000"/>
          </a:bodyPr>
          <a:lstStyle/>
          <a:p>
            <a:r>
              <a:rPr lang="en-US"/>
              <a:t>Setting up variables and defining functions</a:t>
            </a:r>
          </a:p>
        </p:txBody>
      </p:sp>
      <p:pic>
        <p:nvPicPr>
          <p:cNvPr id="6" name="Content Placeholder 5">
            <a:extLst>
              <a:ext uri="{FF2B5EF4-FFF2-40B4-BE49-F238E27FC236}">
                <a16:creationId xmlns:a16="http://schemas.microsoft.com/office/drawing/2014/main" id="{CBD230DD-F86C-4BC3-9EB4-8BD9F40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637" y="1698949"/>
            <a:ext cx="4874719" cy="3862096"/>
          </a:xfrm>
        </p:spPr>
      </p:pic>
      <p:sp>
        <p:nvSpPr>
          <p:cNvPr id="4" name="Slide Number Placeholder 3">
            <a:extLst>
              <a:ext uri="{FF2B5EF4-FFF2-40B4-BE49-F238E27FC236}">
                <a16:creationId xmlns:a16="http://schemas.microsoft.com/office/drawing/2014/main" id="{5BE46748-59A5-4466-A5CA-F20CE8A27296}"/>
              </a:ext>
            </a:extLst>
          </p:cNvPr>
          <p:cNvSpPr>
            <a:spLocks noGrp="1"/>
          </p:cNvSpPr>
          <p:nvPr>
            <p:ph type="sldNum" sz="quarter" idx="12"/>
          </p:nvPr>
        </p:nvSpPr>
        <p:spPr/>
        <p:txBody>
          <a:bodyPr/>
          <a:lstStyle/>
          <a:p>
            <a:r>
              <a:rPr lang="en-US" err="1"/>
              <a:t>Zarka</a:t>
            </a:r>
            <a:r>
              <a:rPr lang="en-US"/>
              <a:t> McClung </a:t>
            </a:r>
            <a:fld id="{330EA680-D336-4FF7-8B7A-9848BB0A1C32}" type="slidenum">
              <a:rPr lang="en-US" smtClean="0"/>
              <a:t>56</a:t>
            </a:fld>
            <a:endParaRPr lang="en-US"/>
          </a:p>
        </p:txBody>
      </p:sp>
      <p:pic>
        <p:nvPicPr>
          <p:cNvPr id="8" name="Picture 7">
            <a:extLst>
              <a:ext uri="{FF2B5EF4-FFF2-40B4-BE49-F238E27FC236}">
                <a16:creationId xmlns:a16="http://schemas.microsoft.com/office/drawing/2014/main" id="{C946E836-6742-4129-940D-1B483E447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407" y="345233"/>
            <a:ext cx="4905375" cy="5756404"/>
          </a:xfrm>
          <a:prstGeom prst="rect">
            <a:avLst/>
          </a:prstGeom>
        </p:spPr>
      </p:pic>
      <p:sp>
        <p:nvSpPr>
          <p:cNvPr id="9" name="Rectangle 8">
            <a:extLst>
              <a:ext uri="{FF2B5EF4-FFF2-40B4-BE49-F238E27FC236}">
                <a16:creationId xmlns:a16="http://schemas.microsoft.com/office/drawing/2014/main" id="{CE11CA78-8B68-4690-B9C6-8CD12AE48B87}"/>
              </a:ext>
            </a:extLst>
          </p:cNvPr>
          <p:cNvSpPr/>
          <p:nvPr/>
        </p:nvSpPr>
        <p:spPr>
          <a:xfrm>
            <a:off x="313793" y="5047861"/>
            <a:ext cx="2364093" cy="223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0D1EF4-9408-42FE-AB6A-C9D5CB5A2A05}"/>
              </a:ext>
            </a:extLst>
          </p:cNvPr>
          <p:cNvSpPr txBox="1"/>
          <p:nvPr/>
        </p:nvSpPr>
        <p:spPr>
          <a:xfrm>
            <a:off x="296350" y="5561045"/>
            <a:ext cx="4118248" cy="369332"/>
          </a:xfrm>
          <a:prstGeom prst="rect">
            <a:avLst/>
          </a:prstGeom>
          <a:noFill/>
        </p:spPr>
        <p:txBody>
          <a:bodyPr wrap="square" rtlCol="0">
            <a:spAutoFit/>
          </a:bodyPr>
          <a:lstStyle/>
          <a:p>
            <a:r>
              <a:rPr lang="en-US"/>
              <a:t>To send signal door is closed</a:t>
            </a:r>
          </a:p>
        </p:txBody>
      </p:sp>
      <p:sp>
        <p:nvSpPr>
          <p:cNvPr id="11" name="Rectangle 10">
            <a:extLst>
              <a:ext uri="{FF2B5EF4-FFF2-40B4-BE49-F238E27FC236}">
                <a16:creationId xmlns:a16="http://schemas.microsoft.com/office/drawing/2014/main" id="{739DAB4E-F9E4-4651-913D-3F088E76374F}"/>
              </a:ext>
            </a:extLst>
          </p:cNvPr>
          <p:cNvSpPr/>
          <p:nvPr/>
        </p:nvSpPr>
        <p:spPr>
          <a:xfrm>
            <a:off x="6620408" y="2764971"/>
            <a:ext cx="2150368" cy="3607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945AD4-F5A1-4679-9271-47612036FBD6}"/>
              </a:ext>
            </a:extLst>
          </p:cNvPr>
          <p:cNvSpPr txBox="1"/>
          <p:nvPr/>
        </p:nvSpPr>
        <p:spPr>
          <a:xfrm>
            <a:off x="4743500" y="2260248"/>
            <a:ext cx="2705000" cy="369332"/>
          </a:xfrm>
          <a:prstGeom prst="rect">
            <a:avLst/>
          </a:prstGeom>
          <a:noFill/>
        </p:spPr>
        <p:txBody>
          <a:bodyPr wrap="square" rtlCol="0">
            <a:spAutoFit/>
          </a:bodyPr>
          <a:lstStyle/>
          <a:p>
            <a:r>
              <a:rPr lang="en-US"/>
              <a:t>Using 16MHz clock</a:t>
            </a:r>
          </a:p>
        </p:txBody>
      </p:sp>
    </p:spTree>
    <p:extLst>
      <p:ext uri="{BB962C8B-B14F-4D97-AF65-F5344CB8AC3E}">
        <p14:creationId xmlns:p14="http://schemas.microsoft.com/office/powerpoint/2010/main" val="27418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C5025-8DC1-4B0F-BF18-48FCD41244A9}"/>
              </a:ext>
            </a:extLst>
          </p:cNvPr>
          <p:cNvSpPr>
            <a:spLocks noGrp="1"/>
          </p:cNvSpPr>
          <p:nvPr>
            <p:ph type="title"/>
          </p:nvPr>
        </p:nvSpPr>
        <p:spPr>
          <a:xfrm>
            <a:off x="6728041" y="136525"/>
            <a:ext cx="4915008" cy="1325563"/>
          </a:xfrm>
        </p:spPr>
        <p:txBody>
          <a:bodyPr/>
          <a:lstStyle/>
          <a:p>
            <a:r>
              <a:rPr lang="en-US"/>
              <a:t>MSP430 motor code</a:t>
            </a:r>
          </a:p>
        </p:txBody>
      </p:sp>
      <p:sp>
        <p:nvSpPr>
          <p:cNvPr id="4" name="Slide Number Placeholder 3">
            <a:extLst>
              <a:ext uri="{FF2B5EF4-FFF2-40B4-BE49-F238E27FC236}">
                <a16:creationId xmlns:a16="http://schemas.microsoft.com/office/drawing/2014/main" id="{BE1B2DB0-CA60-46B8-9592-B0A69E435B7F}"/>
              </a:ext>
            </a:extLst>
          </p:cNvPr>
          <p:cNvSpPr>
            <a:spLocks noGrp="1"/>
          </p:cNvSpPr>
          <p:nvPr>
            <p:ph type="sldNum" sz="quarter" idx="12"/>
          </p:nvPr>
        </p:nvSpPr>
        <p:spPr/>
        <p:txBody>
          <a:bodyPr/>
          <a:lstStyle/>
          <a:p>
            <a:r>
              <a:rPr lang="en-US" err="1"/>
              <a:t>Zarka</a:t>
            </a:r>
            <a:r>
              <a:rPr lang="en-US"/>
              <a:t> McClung </a:t>
            </a:r>
            <a:fld id="{330EA680-D336-4FF7-8B7A-9848BB0A1C32}" type="slidenum">
              <a:rPr lang="en-US" smtClean="0"/>
              <a:t>57</a:t>
            </a:fld>
            <a:endParaRPr lang="en-US"/>
          </a:p>
        </p:txBody>
      </p:sp>
      <p:pic>
        <p:nvPicPr>
          <p:cNvPr id="8" name="Picture 7">
            <a:extLst>
              <a:ext uri="{FF2B5EF4-FFF2-40B4-BE49-F238E27FC236}">
                <a16:creationId xmlns:a16="http://schemas.microsoft.com/office/drawing/2014/main" id="{1DA4068C-563B-4D88-880C-7BE70168A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6" y="166968"/>
            <a:ext cx="6175523" cy="6608760"/>
          </a:xfrm>
          <a:prstGeom prst="rect">
            <a:avLst/>
          </a:prstGeom>
        </p:spPr>
      </p:pic>
      <p:sp>
        <p:nvSpPr>
          <p:cNvPr id="11" name="Rectangle 10">
            <a:extLst>
              <a:ext uri="{FF2B5EF4-FFF2-40B4-BE49-F238E27FC236}">
                <a16:creationId xmlns:a16="http://schemas.microsoft.com/office/drawing/2014/main" id="{981E7439-F809-4456-8140-78E95C7407B0}"/>
              </a:ext>
            </a:extLst>
          </p:cNvPr>
          <p:cNvSpPr/>
          <p:nvPr/>
        </p:nvSpPr>
        <p:spPr>
          <a:xfrm>
            <a:off x="742123" y="1169437"/>
            <a:ext cx="2197020" cy="2208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BC3EACB-A71B-4D52-926E-86A80969E528}"/>
              </a:ext>
            </a:extLst>
          </p:cNvPr>
          <p:cNvSpPr txBox="1"/>
          <p:nvPr/>
        </p:nvSpPr>
        <p:spPr>
          <a:xfrm>
            <a:off x="3126426" y="1020929"/>
            <a:ext cx="2705000" cy="369332"/>
          </a:xfrm>
          <a:prstGeom prst="rect">
            <a:avLst/>
          </a:prstGeom>
          <a:noFill/>
        </p:spPr>
        <p:txBody>
          <a:bodyPr wrap="square" rtlCol="0">
            <a:spAutoFit/>
          </a:bodyPr>
          <a:lstStyle/>
          <a:p>
            <a:r>
              <a:rPr lang="en-US"/>
              <a:t>Authorized user detected</a:t>
            </a:r>
          </a:p>
        </p:txBody>
      </p:sp>
      <p:sp>
        <p:nvSpPr>
          <p:cNvPr id="13" name="Rectangle 12">
            <a:extLst>
              <a:ext uri="{FF2B5EF4-FFF2-40B4-BE49-F238E27FC236}">
                <a16:creationId xmlns:a16="http://schemas.microsoft.com/office/drawing/2014/main" id="{0BF319EE-E144-4311-9CFA-DD52A7FBD615}"/>
              </a:ext>
            </a:extLst>
          </p:cNvPr>
          <p:cNvSpPr/>
          <p:nvPr/>
        </p:nvSpPr>
        <p:spPr>
          <a:xfrm>
            <a:off x="838200" y="1778433"/>
            <a:ext cx="5170714" cy="15339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9C5D272-B405-4E8A-A708-32E1F29CF888}"/>
              </a:ext>
            </a:extLst>
          </p:cNvPr>
          <p:cNvSpPr txBox="1"/>
          <p:nvPr/>
        </p:nvSpPr>
        <p:spPr>
          <a:xfrm>
            <a:off x="6183087" y="2274341"/>
            <a:ext cx="3558071" cy="369332"/>
          </a:xfrm>
          <a:prstGeom prst="rect">
            <a:avLst/>
          </a:prstGeom>
          <a:noFill/>
        </p:spPr>
        <p:txBody>
          <a:bodyPr wrap="square" rtlCol="0">
            <a:spAutoFit/>
          </a:bodyPr>
          <a:lstStyle/>
          <a:p>
            <a:r>
              <a:rPr lang="en-US"/>
              <a:t>Take enough steps to open the door</a:t>
            </a:r>
          </a:p>
        </p:txBody>
      </p:sp>
      <p:sp>
        <p:nvSpPr>
          <p:cNvPr id="15" name="Rectangle 14">
            <a:extLst>
              <a:ext uri="{FF2B5EF4-FFF2-40B4-BE49-F238E27FC236}">
                <a16:creationId xmlns:a16="http://schemas.microsoft.com/office/drawing/2014/main" id="{125FCDE8-6F70-485B-A67C-D05AA10A0F42}"/>
              </a:ext>
            </a:extLst>
          </p:cNvPr>
          <p:cNvSpPr/>
          <p:nvPr/>
        </p:nvSpPr>
        <p:spPr>
          <a:xfrm>
            <a:off x="990600" y="3852934"/>
            <a:ext cx="5170714" cy="15339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F744717-7F8D-4F6C-9207-A8A31DEECB1E}"/>
              </a:ext>
            </a:extLst>
          </p:cNvPr>
          <p:cNvSpPr txBox="1"/>
          <p:nvPr/>
        </p:nvSpPr>
        <p:spPr>
          <a:xfrm>
            <a:off x="6335487" y="4423492"/>
            <a:ext cx="3558071" cy="369332"/>
          </a:xfrm>
          <a:prstGeom prst="rect">
            <a:avLst/>
          </a:prstGeom>
          <a:noFill/>
        </p:spPr>
        <p:txBody>
          <a:bodyPr wrap="square" rtlCol="0">
            <a:spAutoFit/>
          </a:bodyPr>
          <a:lstStyle/>
          <a:p>
            <a:r>
              <a:rPr lang="en-US"/>
              <a:t>Close the door</a:t>
            </a:r>
          </a:p>
        </p:txBody>
      </p:sp>
      <p:sp>
        <p:nvSpPr>
          <p:cNvPr id="17" name="TextBox 16">
            <a:extLst>
              <a:ext uri="{FF2B5EF4-FFF2-40B4-BE49-F238E27FC236}">
                <a16:creationId xmlns:a16="http://schemas.microsoft.com/office/drawing/2014/main" id="{6E4BF937-EBF5-43CE-8359-27C8F6094F4C}"/>
              </a:ext>
            </a:extLst>
          </p:cNvPr>
          <p:cNvSpPr txBox="1"/>
          <p:nvPr/>
        </p:nvSpPr>
        <p:spPr>
          <a:xfrm>
            <a:off x="3608052" y="5525653"/>
            <a:ext cx="3558071" cy="646331"/>
          </a:xfrm>
          <a:prstGeom prst="rect">
            <a:avLst/>
          </a:prstGeom>
          <a:noFill/>
        </p:spPr>
        <p:txBody>
          <a:bodyPr wrap="square" rtlCol="0">
            <a:spAutoFit/>
          </a:bodyPr>
          <a:lstStyle/>
          <a:p>
            <a:r>
              <a:rPr lang="en-US"/>
              <a:t>Send feedback to central monitoring system door is closed</a:t>
            </a:r>
          </a:p>
        </p:txBody>
      </p:sp>
      <p:sp>
        <p:nvSpPr>
          <p:cNvPr id="18" name="Rectangle 17">
            <a:extLst>
              <a:ext uri="{FF2B5EF4-FFF2-40B4-BE49-F238E27FC236}">
                <a16:creationId xmlns:a16="http://schemas.microsoft.com/office/drawing/2014/main" id="{D23C55A4-2BB7-4792-8CFA-97B56D9DD2F7}"/>
              </a:ext>
            </a:extLst>
          </p:cNvPr>
          <p:cNvSpPr/>
          <p:nvPr/>
        </p:nvSpPr>
        <p:spPr>
          <a:xfrm>
            <a:off x="990600" y="5522926"/>
            <a:ext cx="2368420" cy="314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726FB2D-4DB4-442C-8686-74D9FBCFB836}"/>
              </a:ext>
            </a:extLst>
          </p:cNvPr>
          <p:cNvSpPr txBox="1"/>
          <p:nvPr/>
        </p:nvSpPr>
        <p:spPr>
          <a:xfrm>
            <a:off x="9069355" y="3880317"/>
            <a:ext cx="3046659" cy="203132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b="1">
                <a:solidFill>
                  <a:srgbClr val="333333"/>
                </a:solidFill>
                <a:latin typeface="Helvetica Neue"/>
              </a:rPr>
              <a:t>STEP</a:t>
            </a:r>
            <a:r>
              <a:rPr lang="en-US">
                <a:solidFill>
                  <a:srgbClr val="333333"/>
                </a:solidFill>
                <a:latin typeface="Helvetica Neue"/>
              </a:rPr>
              <a:t> -Logic Output. Triggers the motor to step forward one step.</a:t>
            </a:r>
            <a:endParaRPr lang="en-US">
              <a:solidFill>
                <a:srgbClr val="000000"/>
              </a:solidFill>
              <a:latin typeface="Calibri"/>
              <a:cs typeface="Calibri"/>
            </a:endParaRPr>
          </a:p>
          <a:p>
            <a:pPr>
              <a:buChar char="•"/>
            </a:pPr>
            <a:endParaRPr lang="en-US" b="1">
              <a:solidFill>
                <a:srgbClr val="333333"/>
              </a:solidFill>
              <a:latin typeface="Helvetica Neue"/>
            </a:endParaRPr>
          </a:p>
          <a:p>
            <a:pPr>
              <a:buChar char="•"/>
            </a:pPr>
            <a:r>
              <a:rPr lang="en-US" b="1">
                <a:solidFill>
                  <a:srgbClr val="333333"/>
                </a:solidFill>
                <a:latin typeface="Helvetica Neue"/>
              </a:rPr>
              <a:t>DIR</a:t>
            </a:r>
            <a:r>
              <a:rPr lang="en-US">
                <a:solidFill>
                  <a:srgbClr val="333333"/>
                </a:solidFill>
                <a:latin typeface="Helvetica Neue"/>
              </a:rPr>
              <a:t> -Logic Output. Determines the direction of motor rotation. </a:t>
            </a:r>
            <a:endParaRPr lang="en-US">
              <a:solidFill>
                <a:srgbClr val="333333"/>
              </a:solidFill>
              <a:latin typeface="Helvetica Neue"/>
              <a:cs typeface="Calibri"/>
            </a:endParaRPr>
          </a:p>
        </p:txBody>
      </p:sp>
    </p:spTree>
    <p:extLst>
      <p:ext uri="{BB962C8B-B14F-4D97-AF65-F5344CB8AC3E}">
        <p14:creationId xmlns:p14="http://schemas.microsoft.com/office/powerpoint/2010/main" val="295951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E65-CEF6-437B-931F-C9E879DE9BCE}"/>
              </a:ext>
            </a:extLst>
          </p:cNvPr>
          <p:cNvSpPr>
            <a:spLocks noGrp="1"/>
          </p:cNvSpPr>
          <p:nvPr>
            <p:ph type="title"/>
          </p:nvPr>
        </p:nvSpPr>
        <p:spPr/>
        <p:txBody>
          <a:bodyPr/>
          <a:lstStyle/>
          <a:p>
            <a:pPr algn="ctr"/>
            <a:r>
              <a:rPr lang="en-US"/>
              <a:t>Link of working facial recognition</a:t>
            </a:r>
          </a:p>
        </p:txBody>
      </p:sp>
      <p:sp>
        <p:nvSpPr>
          <p:cNvPr id="3" name="Content Placeholder 2">
            <a:extLst>
              <a:ext uri="{FF2B5EF4-FFF2-40B4-BE49-F238E27FC236}">
                <a16:creationId xmlns:a16="http://schemas.microsoft.com/office/drawing/2014/main" id="{9D43F1F5-777A-4CEB-8B9F-5C4D434B7A51}"/>
              </a:ext>
            </a:extLst>
          </p:cNvPr>
          <p:cNvSpPr>
            <a:spLocks noGrp="1"/>
          </p:cNvSpPr>
          <p:nvPr>
            <p:ph idx="1"/>
          </p:nvPr>
        </p:nvSpPr>
        <p:spPr>
          <a:xfrm>
            <a:off x="940836" y="3346515"/>
            <a:ext cx="10515600" cy="1001551"/>
          </a:xfrm>
        </p:spPr>
        <p:txBody>
          <a:bodyPr/>
          <a:lstStyle/>
          <a:p>
            <a:pPr marL="0" indent="0" algn="ctr">
              <a:buNone/>
            </a:pPr>
            <a:r>
              <a:rPr lang="en-US" dirty="0">
                <a:hlinkClick r:id="rId2"/>
              </a:rPr>
              <a:t>https://www.youtube.com/watch?v=9QVIsDHt_aM</a:t>
            </a:r>
            <a:endParaRPr lang="en-US" dirty="0"/>
          </a:p>
          <a:p>
            <a:pPr marL="0" indent="0" algn="ctr">
              <a:buNone/>
            </a:pPr>
            <a:endParaRPr lang="en-US" dirty="0"/>
          </a:p>
        </p:txBody>
      </p:sp>
      <p:sp>
        <p:nvSpPr>
          <p:cNvPr id="4" name="Slide Number Placeholder 3">
            <a:extLst>
              <a:ext uri="{FF2B5EF4-FFF2-40B4-BE49-F238E27FC236}">
                <a16:creationId xmlns:a16="http://schemas.microsoft.com/office/drawing/2014/main" id="{CF751065-6FC1-45FB-9A49-4542A92BDB4F}"/>
              </a:ext>
            </a:extLst>
          </p:cNvPr>
          <p:cNvSpPr>
            <a:spLocks noGrp="1"/>
          </p:cNvSpPr>
          <p:nvPr>
            <p:ph type="sldNum" sz="quarter" idx="12"/>
          </p:nvPr>
        </p:nvSpPr>
        <p:spPr/>
        <p:txBody>
          <a:bodyPr/>
          <a:lstStyle/>
          <a:p>
            <a:r>
              <a:rPr lang="en-US" err="1"/>
              <a:t>Zarka</a:t>
            </a:r>
            <a:r>
              <a:rPr lang="en-US"/>
              <a:t> McClung </a:t>
            </a:r>
            <a:fld id="{330EA680-D336-4FF7-8B7A-9848BB0A1C32}" type="slidenum">
              <a:rPr lang="en-US" smtClean="0"/>
              <a:t>58</a:t>
            </a:fld>
            <a:endParaRPr lang="en-US"/>
          </a:p>
        </p:txBody>
      </p:sp>
    </p:spTree>
    <p:extLst>
      <p:ext uri="{BB962C8B-B14F-4D97-AF65-F5344CB8AC3E}">
        <p14:creationId xmlns:p14="http://schemas.microsoft.com/office/powerpoint/2010/main" val="2018739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40F7-B005-4C38-835C-C69438BF8880}"/>
              </a:ext>
            </a:extLst>
          </p:cNvPr>
          <p:cNvSpPr>
            <a:spLocks noGrp="1"/>
          </p:cNvSpPr>
          <p:nvPr>
            <p:ph type="title"/>
          </p:nvPr>
        </p:nvSpPr>
        <p:spPr>
          <a:xfrm>
            <a:off x="330679" y="172703"/>
            <a:ext cx="3438525" cy="952446"/>
          </a:xfrm>
        </p:spPr>
        <p:txBody>
          <a:bodyPr/>
          <a:lstStyle/>
          <a:p>
            <a:r>
              <a:rPr lang="en-US">
                <a:cs typeface="Calibri Light"/>
              </a:rPr>
              <a:t>Power Budget</a:t>
            </a:r>
            <a:endParaRPr lang="en-US"/>
          </a:p>
        </p:txBody>
      </p:sp>
      <p:sp>
        <p:nvSpPr>
          <p:cNvPr id="4" name="Slide Number Placeholder 3">
            <a:extLst>
              <a:ext uri="{FF2B5EF4-FFF2-40B4-BE49-F238E27FC236}">
                <a16:creationId xmlns:a16="http://schemas.microsoft.com/office/drawing/2014/main" id="{D040DFF5-599D-4B68-961B-3D350FB1C716}"/>
              </a:ext>
            </a:extLst>
          </p:cNvPr>
          <p:cNvSpPr>
            <a:spLocks noGrp="1"/>
          </p:cNvSpPr>
          <p:nvPr>
            <p:ph type="sldNum" sz="quarter" idx="12"/>
          </p:nvPr>
        </p:nvSpPr>
        <p:spPr/>
        <p:txBody>
          <a:bodyPr/>
          <a:lstStyle/>
          <a:p>
            <a:fld id="{330EA680-D336-4FF7-8B7A-9848BB0A1C32}" type="slidenum">
              <a:rPr lang="en-US" smtClean="0"/>
              <a:t>59</a:t>
            </a:fld>
            <a:endParaRPr lang="en-US"/>
          </a:p>
        </p:txBody>
      </p:sp>
      <p:graphicFrame>
        <p:nvGraphicFramePr>
          <p:cNvPr id="7" name="Table 7">
            <a:extLst>
              <a:ext uri="{FF2B5EF4-FFF2-40B4-BE49-F238E27FC236}">
                <a16:creationId xmlns:a16="http://schemas.microsoft.com/office/drawing/2014/main" id="{00BDC7E7-A469-40EC-B25E-46B46841D569}"/>
              </a:ext>
            </a:extLst>
          </p:cNvPr>
          <p:cNvGraphicFramePr>
            <a:graphicFrameLocks noGrp="1"/>
          </p:cNvGraphicFramePr>
          <p:nvPr>
            <p:extLst>
              <p:ext uri="{D42A27DB-BD31-4B8C-83A1-F6EECF244321}">
                <p14:modId xmlns:p14="http://schemas.microsoft.com/office/powerpoint/2010/main" val="783263870"/>
              </p:ext>
            </p:extLst>
          </p:nvPr>
        </p:nvGraphicFramePr>
        <p:xfrm>
          <a:off x="1592109" y="1406343"/>
          <a:ext cx="8808510" cy="4047695"/>
        </p:xfrm>
        <a:graphic>
          <a:graphicData uri="http://schemas.openxmlformats.org/drawingml/2006/table">
            <a:tbl>
              <a:tblPr firstRow="1" bandRow="1">
                <a:tableStyleId>{21E4AEA4-8DFA-4A89-87EB-49C32662AFE0}</a:tableStyleId>
              </a:tblPr>
              <a:tblGrid>
                <a:gridCol w="1761702">
                  <a:extLst>
                    <a:ext uri="{9D8B030D-6E8A-4147-A177-3AD203B41FA5}">
                      <a16:colId xmlns:a16="http://schemas.microsoft.com/office/drawing/2014/main" val="3246372307"/>
                    </a:ext>
                  </a:extLst>
                </a:gridCol>
                <a:gridCol w="1761702">
                  <a:extLst>
                    <a:ext uri="{9D8B030D-6E8A-4147-A177-3AD203B41FA5}">
                      <a16:colId xmlns:a16="http://schemas.microsoft.com/office/drawing/2014/main" val="3763581958"/>
                    </a:ext>
                  </a:extLst>
                </a:gridCol>
                <a:gridCol w="1761702">
                  <a:extLst>
                    <a:ext uri="{9D8B030D-6E8A-4147-A177-3AD203B41FA5}">
                      <a16:colId xmlns:a16="http://schemas.microsoft.com/office/drawing/2014/main" val="4238789770"/>
                    </a:ext>
                  </a:extLst>
                </a:gridCol>
                <a:gridCol w="1761702">
                  <a:extLst>
                    <a:ext uri="{9D8B030D-6E8A-4147-A177-3AD203B41FA5}">
                      <a16:colId xmlns:a16="http://schemas.microsoft.com/office/drawing/2014/main" val="1644481968"/>
                    </a:ext>
                  </a:extLst>
                </a:gridCol>
                <a:gridCol w="1761702">
                  <a:extLst>
                    <a:ext uri="{9D8B030D-6E8A-4147-A177-3AD203B41FA5}">
                      <a16:colId xmlns:a16="http://schemas.microsoft.com/office/drawing/2014/main" val="1932812460"/>
                    </a:ext>
                  </a:extLst>
                </a:gridCol>
              </a:tblGrid>
              <a:tr h="776984">
                <a:tc>
                  <a:txBody>
                    <a:bodyPr/>
                    <a:lstStyle/>
                    <a:p>
                      <a:pPr algn="ctr">
                        <a:buNone/>
                      </a:pPr>
                      <a:r>
                        <a:rPr lang="en-US"/>
                        <a:t>Part  Name</a:t>
                      </a:r>
                    </a:p>
                  </a:txBody>
                  <a:tcPr anchor="ctr"/>
                </a:tc>
                <a:tc>
                  <a:txBody>
                    <a:bodyPr/>
                    <a:lstStyle/>
                    <a:p>
                      <a:pPr algn="ctr">
                        <a:buNone/>
                      </a:pPr>
                      <a:r>
                        <a:rPr lang="en-US"/>
                        <a:t>Quantity</a:t>
                      </a:r>
                    </a:p>
                  </a:txBody>
                  <a:tcPr anchor="ctr"/>
                </a:tc>
                <a:tc>
                  <a:txBody>
                    <a:bodyPr/>
                    <a:lstStyle/>
                    <a:p>
                      <a:pPr algn="ctr">
                        <a:buNone/>
                      </a:pPr>
                      <a:r>
                        <a:rPr lang="en-US"/>
                        <a:t>Supply Voltage (V)</a:t>
                      </a:r>
                    </a:p>
                  </a:txBody>
                  <a:tcPr anchor="ctr"/>
                </a:tc>
                <a:tc>
                  <a:txBody>
                    <a:bodyPr/>
                    <a:lstStyle/>
                    <a:p>
                      <a:pPr algn="ctr">
                        <a:buNone/>
                      </a:pPr>
                      <a:r>
                        <a:rPr lang="en-US"/>
                        <a:t>Supply Current (mA)</a:t>
                      </a:r>
                    </a:p>
                  </a:txBody>
                  <a:tcPr anchor="ctr"/>
                </a:tc>
                <a:tc>
                  <a:txBody>
                    <a:bodyPr/>
                    <a:lstStyle/>
                    <a:p>
                      <a:pPr algn="ctr">
                        <a:buNone/>
                      </a:pPr>
                      <a:r>
                        <a:rPr lang="en-US"/>
                        <a:t>Power Subtotal (W)</a:t>
                      </a:r>
                    </a:p>
                  </a:txBody>
                  <a:tcPr anchor="ctr"/>
                </a:tc>
                <a:extLst>
                  <a:ext uri="{0D108BD9-81ED-4DB2-BD59-A6C34878D82A}">
                    <a16:rowId xmlns:a16="http://schemas.microsoft.com/office/drawing/2014/main" val="498056333"/>
                  </a:ext>
                </a:extLst>
              </a:tr>
              <a:tr h="450157">
                <a:tc>
                  <a:txBody>
                    <a:bodyPr/>
                    <a:lstStyle/>
                    <a:p>
                      <a:pPr algn="ctr">
                        <a:buNone/>
                      </a:pPr>
                      <a:r>
                        <a:rPr lang="en-US"/>
                        <a:t>Lenovo E545 laptop</a:t>
                      </a:r>
                    </a:p>
                  </a:txBody>
                  <a:tcPr/>
                </a:tc>
                <a:tc>
                  <a:txBody>
                    <a:bodyPr/>
                    <a:lstStyle/>
                    <a:p>
                      <a:pPr algn="ctr">
                        <a:buNone/>
                      </a:pPr>
                      <a:r>
                        <a:rPr lang="en-US"/>
                        <a:t>1</a:t>
                      </a:r>
                    </a:p>
                  </a:txBody>
                  <a:tcPr/>
                </a:tc>
                <a:tc>
                  <a:txBody>
                    <a:bodyPr/>
                    <a:lstStyle/>
                    <a:p>
                      <a:pPr algn="ctr">
                        <a:buNone/>
                      </a:pPr>
                      <a:r>
                        <a:rPr lang="en-US"/>
                        <a:t>20</a:t>
                      </a:r>
                    </a:p>
                  </a:txBody>
                  <a:tcPr/>
                </a:tc>
                <a:tc>
                  <a:txBody>
                    <a:bodyPr/>
                    <a:lstStyle/>
                    <a:p>
                      <a:pPr algn="ctr">
                        <a:buNone/>
                      </a:pPr>
                      <a:r>
                        <a:rPr lang="en-US"/>
                        <a:t>3250</a:t>
                      </a:r>
                    </a:p>
                  </a:txBody>
                  <a:tcPr/>
                </a:tc>
                <a:tc>
                  <a:txBody>
                    <a:bodyPr/>
                    <a:lstStyle/>
                    <a:p>
                      <a:pPr algn="ctr">
                        <a:buNone/>
                      </a:pPr>
                      <a:r>
                        <a:rPr lang="en-US"/>
                        <a:t>65</a:t>
                      </a:r>
                    </a:p>
                  </a:txBody>
                  <a:tcPr/>
                </a:tc>
                <a:extLst>
                  <a:ext uri="{0D108BD9-81ED-4DB2-BD59-A6C34878D82A}">
                    <a16:rowId xmlns:a16="http://schemas.microsoft.com/office/drawing/2014/main" val="2314509787"/>
                  </a:ext>
                </a:extLst>
              </a:tr>
              <a:tr h="450157">
                <a:tc>
                  <a:txBody>
                    <a:bodyPr/>
                    <a:lstStyle/>
                    <a:p>
                      <a:pPr algn="ctr">
                        <a:buNone/>
                      </a:pPr>
                      <a:r>
                        <a:rPr lang="en-US"/>
                        <a:t>MSI GT72VR Laptop</a:t>
                      </a:r>
                    </a:p>
                  </a:txBody>
                  <a:tcPr/>
                </a:tc>
                <a:tc>
                  <a:txBody>
                    <a:bodyPr/>
                    <a:lstStyle/>
                    <a:p>
                      <a:pPr algn="ctr">
                        <a:buNone/>
                      </a:pPr>
                      <a:r>
                        <a:rPr lang="en-US"/>
                        <a:t>1</a:t>
                      </a:r>
                    </a:p>
                  </a:txBody>
                  <a:tcPr/>
                </a:tc>
                <a:tc>
                  <a:txBody>
                    <a:bodyPr/>
                    <a:lstStyle/>
                    <a:p>
                      <a:pPr algn="ctr">
                        <a:buNone/>
                      </a:pPr>
                      <a:r>
                        <a:rPr lang="en-US"/>
                        <a:t>19.5</a:t>
                      </a:r>
                    </a:p>
                  </a:txBody>
                  <a:tcPr/>
                </a:tc>
                <a:tc>
                  <a:txBody>
                    <a:bodyPr/>
                    <a:lstStyle/>
                    <a:p>
                      <a:pPr lvl="0" algn="ctr">
                        <a:buNone/>
                      </a:pPr>
                      <a:r>
                        <a:rPr lang="en-US" sz="1800" b="0" i="0" u="none" strike="noStrike" noProof="0">
                          <a:solidFill>
                            <a:srgbClr val="000000"/>
                          </a:solidFill>
                          <a:latin typeface="Calibri"/>
                        </a:rPr>
                        <a:t>11800</a:t>
                      </a:r>
                      <a:endParaRPr lang="en-US"/>
                    </a:p>
                  </a:txBody>
                  <a:tcPr/>
                </a:tc>
                <a:tc>
                  <a:txBody>
                    <a:bodyPr/>
                    <a:lstStyle/>
                    <a:p>
                      <a:pPr algn="ctr">
                        <a:buNone/>
                      </a:pPr>
                      <a:r>
                        <a:rPr lang="en-US"/>
                        <a:t>230</a:t>
                      </a:r>
                    </a:p>
                  </a:txBody>
                  <a:tcPr/>
                </a:tc>
                <a:extLst>
                  <a:ext uri="{0D108BD9-81ED-4DB2-BD59-A6C34878D82A}">
                    <a16:rowId xmlns:a16="http://schemas.microsoft.com/office/drawing/2014/main" val="2718501772"/>
                  </a:ext>
                </a:extLst>
              </a:tr>
              <a:tr h="450157">
                <a:tc>
                  <a:txBody>
                    <a:bodyPr/>
                    <a:lstStyle/>
                    <a:p>
                      <a:pPr algn="ctr">
                        <a:buNone/>
                      </a:pPr>
                      <a:r>
                        <a:rPr lang="en-US"/>
                        <a:t>MSP430G2553</a:t>
                      </a:r>
                    </a:p>
                  </a:txBody>
                  <a:tcPr/>
                </a:tc>
                <a:tc>
                  <a:txBody>
                    <a:bodyPr/>
                    <a:lstStyle/>
                    <a:p>
                      <a:pPr algn="ctr">
                        <a:buNone/>
                      </a:pPr>
                      <a:r>
                        <a:rPr lang="en-US"/>
                        <a:t>2</a:t>
                      </a:r>
                    </a:p>
                  </a:txBody>
                  <a:tcPr/>
                </a:tc>
                <a:tc>
                  <a:txBody>
                    <a:bodyPr/>
                    <a:lstStyle/>
                    <a:p>
                      <a:pPr algn="ctr">
                        <a:buNone/>
                      </a:pPr>
                      <a:r>
                        <a:rPr lang="en-US"/>
                        <a:t>3.3</a:t>
                      </a:r>
                    </a:p>
                  </a:txBody>
                  <a:tcPr/>
                </a:tc>
                <a:tc>
                  <a:txBody>
                    <a:bodyPr/>
                    <a:lstStyle/>
                    <a:p>
                      <a:pPr algn="ctr">
                        <a:buNone/>
                      </a:pPr>
                      <a:r>
                        <a:rPr lang="en-US"/>
                        <a:t>0.42</a:t>
                      </a:r>
                    </a:p>
                  </a:txBody>
                  <a:tcPr/>
                </a:tc>
                <a:tc>
                  <a:txBody>
                    <a:bodyPr/>
                    <a:lstStyle/>
                    <a:p>
                      <a:pPr algn="ctr">
                        <a:buNone/>
                      </a:pPr>
                      <a:r>
                        <a:rPr lang="en-US"/>
                        <a:t>1.4m</a:t>
                      </a:r>
                    </a:p>
                  </a:txBody>
                  <a:tcPr/>
                </a:tc>
                <a:extLst>
                  <a:ext uri="{0D108BD9-81ED-4DB2-BD59-A6C34878D82A}">
                    <a16:rowId xmlns:a16="http://schemas.microsoft.com/office/drawing/2014/main" val="2852034055"/>
                  </a:ext>
                </a:extLst>
              </a:tr>
              <a:tr h="450157">
                <a:tc>
                  <a:txBody>
                    <a:bodyPr/>
                    <a:lstStyle/>
                    <a:p>
                      <a:pPr algn="ctr">
                        <a:buNone/>
                      </a:pPr>
                      <a:r>
                        <a:rPr lang="en-US"/>
                        <a:t>BlueSMiRF</a:t>
                      </a:r>
                      <a:endParaRPr lang="en-US" err="1"/>
                    </a:p>
                  </a:txBody>
                  <a:tcPr/>
                </a:tc>
                <a:tc>
                  <a:txBody>
                    <a:bodyPr/>
                    <a:lstStyle/>
                    <a:p>
                      <a:pPr algn="ctr">
                        <a:buNone/>
                      </a:pPr>
                      <a:r>
                        <a:rPr lang="en-US"/>
                        <a:t>1</a:t>
                      </a:r>
                    </a:p>
                  </a:txBody>
                  <a:tcPr/>
                </a:tc>
                <a:tc>
                  <a:txBody>
                    <a:bodyPr/>
                    <a:lstStyle/>
                    <a:p>
                      <a:pPr algn="ctr">
                        <a:buNone/>
                      </a:pPr>
                      <a:r>
                        <a:rPr lang="en-US"/>
                        <a:t>3.3</a:t>
                      </a:r>
                    </a:p>
                  </a:txBody>
                  <a:tcPr/>
                </a:tc>
                <a:tc>
                  <a:txBody>
                    <a:bodyPr/>
                    <a:lstStyle/>
                    <a:p>
                      <a:pPr algn="ctr">
                        <a:buNone/>
                      </a:pPr>
                      <a:r>
                        <a:rPr lang="en-US"/>
                        <a:t>4</a:t>
                      </a:r>
                    </a:p>
                  </a:txBody>
                  <a:tcPr/>
                </a:tc>
                <a:tc>
                  <a:txBody>
                    <a:bodyPr/>
                    <a:lstStyle/>
                    <a:p>
                      <a:pPr algn="ctr">
                        <a:buNone/>
                      </a:pPr>
                      <a:r>
                        <a:rPr lang="en-US"/>
                        <a:t>13.2 m</a:t>
                      </a:r>
                    </a:p>
                  </a:txBody>
                  <a:tcPr/>
                </a:tc>
                <a:extLst>
                  <a:ext uri="{0D108BD9-81ED-4DB2-BD59-A6C34878D82A}">
                    <a16:rowId xmlns:a16="http://schemas.microsoft.com/office/drawing/2014/main" val="3366634227"/>
                  </a:ext>
                </a:extLst>
              </a:tr>
              <a:tr h="450157">
                <a:tc>
                  <a:txBody>
                    <a:bodyPr/>
                    <a:lstStyle/>
                    <a:p>
                      <a:pPr lvl="0" algn="ctr">
                        <a:buNone/>
                      </a:pPr>
                      <a:r>
                        <a:rPr lang="en-US"/>
                        <a:t>AD624</a:t>
                      </a:r>
                    </a:p>
                  </a:txBody>
                  <a:tcPr/>
                </a:tc>
                <a:tc>
                  <a:txBody>
                    <a:bodyPr/>
                    <a:lstStyle/>
                    <a:p>
                      <a:pPr lvl="0" algn="ctr">
                        <a:buNone/>
                      </a:pPr>
                      <a:r>
                        <a:rPr lang="en-US"/>
                        <a:t>1</a:t>
                      </a:r>
                    </a:p>
                  </a:txBody>
                  <a:tcPr/>
                </a:tc>
                <a:tc>
                  <a:txBody>
                    <a:bodyPr/>
                    <a:lstStyle/>
                    <a:p>
                      <a:pPr lvl="0" algn="ctr">
                        <a:buNone/>
                      </a:pPr>
                      <a:r>
                        <a:rPr lang="en-US"/>
                        <a:t>6</a:t>
                      </a:r>
                    </a:p>
                  </a:txBody>
                  <a:tcPr/>
                </a:tc>
                <a:tc>
                  <a:txBody>
                    <a:bodyPr/>
                    <a:lstStyle/>
                    <a:p>
                      <a:pPr lvl="0" algn="ctr">
                        <a:buNone/>
                      </a:pPr>
                      <a:r>
                        <a:rPr lang="en-US"/>
                        <a:t>5</a:t>
                      </a:r>
                    </a:p>
                  </a:txBody>
                  <a:tcPr/>
                </a:tc>
                <a:tc>
                  <a:txBody>
                    <a:bodyPr/>
                    <a:lstStyle/>
                    <a:p>
                      <a:pPr lvl="0" algn="ctr">
                        <a:buNone/>
                      </a:pPr>
                      <a:r>
                        <a:rPr lang="en-US"/>
                        <a:t>30 m</a:t>
                      </a:r>
                    </a:p>
                  </a:txBody>
                  <a:tcPr/>
                </a:tc>
                <a:extLst>
                  <a:ext uri="{0D108BD9-81ED-4DB2-BD59-A6C34878D82A}">
                    <a16:rowId xmlns:a16="http://schemas.microsoft.com/office/drawing/2014/main" val="3691751188"/>
                  </a:ext>
                </a:extLst>
              </a:tr>
              <a:tr h="4501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cs typeface="Calibri Light"/>
                        </a:rPr>
                        <a:t>NEMA 17 stepper motor</a:t>
                      </a:r>
                      <a:endParaRPr lang="en-US"/>
                    </a:p>
                  </a:txBody>
                  <a:tcPr/>
                </a:tc>
                <a:tc>
                  <a:txBody>
                    <a:bodyPr/>
                    <a:lstStyle/>
                    <a:p>
                      <a:pPr lvl="0" algn="ctr">
                        <a:buNone/>
                      </a:pPr>
                      <a:r>
                        <a:rPr lang="en-US"/>
                        <a:t>1</a:t>
                      </a:r>
                    </a:p>
                  </a:txBody>
                  <a:tcPr/>
                </a:tc>
                <a:tc>
                  <a:txBody>
                    <a:bodyPr/>
                    <a:lstStyle/>
                    <a:p>
                      <a:pPr lvl="0" algn="ctr">
                        <a:buNone/>
                      </a:pPr>
                      <a:r>
                        <a:rPr lang="en-US"/>
                        <a:t>7.5</a:t>
                      </a:r>
                    </a:p>
                  </a:txBody>
                  <a:tcPr/>
                </a:tc>
                <a:tc>
                  <a:txBody>
                    <a:bodyPr/>
                    <a:lstStyle/>
                    <a:p>
                      <a:pPr lvl="0" algn="ctr">
                        <a:buNone/>
                      </a:pPr>
                      <a:r>
                        <a:rPr lang="en-US"/>
                        <a:t>330</a:t>
                      </a:r>
                    </a:p>
                  </a:txBody>
                  <a:tcPr/>
                </a:tc>
                <a:tc>
                  <a:txBody>
                    <a:bodyPr/>
                    <a:lstStyle/>
                    <a:p>
                      <a:pPr lvl="0" algn="ctr">
                        <a:buNone/>
                      </a:pPr>
                      <a:r>
                        <a:rPr lang="en-US"/>
                        <a:t>2.475</a:t>
                      </a:r>
                    </a:p>
                  </a:txBody>
                  <a:tcPr/>
                </a:tc>
                <a:extLst>
                  <a:ext uri="{0D108BD9-81ED-4DB2-BD59-A6C34878D82A}">
                    <a16:rowId xmlns:a16="http://schemas.microsoft.com/office/drawing/2014/main" val="1223203433"/>
                  </a:ext>
                </a:extLst>
              </a:tr>
            </a:tbl>
          </a:graphicData>
        </a:graphic>
      </p:graphicFrame>
    </p:spTree>
    <p:extLst>
      <p:ext uri="{BB962C8B-B14F-4D97-AF65-F5344CB8AC3E}">
        <p14:creationId xmlns:p14="http://schemas.microsoft.com/office/powerpoint/2010/main" val="18754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8871-7ECC-4D90-BF6B-E6A67933945C}"/>
              </a:ext>
            </a:extLst>
          </p:cNvPr>
          <p:cNvSpPr>
            <a:spLocks noGrp="1"/>
          </p:cNvSpPr>
          <p:nvPr>
            <p:ph type="title"/>
          </p:nvPr>
        </p:nvSpPr>
        <p:spPr/>
        <p:txBody>
          <a:bodyPr/>
          <a:lstStyle/>
          <a:p>
            <a:r>
              <a:rPr lang="en-US"/>
              <a:t>Smart Home Communication via Zigbee</a:t>
            </a:r>
          </a:p>
        </p:txBody>
      </p:sp>
      <p:sp>
        <p:nvSpPr>
          <p:cNvPr id="3" name="Content Placeholder 2">
            <a:extLst>
              <a:ext uri="{FF2B5EF4-FFF2-40B4-BE49-F238E27FC236}">
                <a16:creationId xmlns:a16="http://schemas.microsoft.com/office/drawing/2014/main" id="{91C8B0E9-E502-457F-9640-35F9502C8C34}"/>
              </a:ext>
            </a:extLst>
          </p:cNvPr>
          <p:cNvSpPr>
            <a:spLocks noGrp="1"/>
          </p:cNvSpPr>
          <p:nvPr>
            <p:ph idx="1"/>
          </p:nvPr>
        </p:nvSpPr>
        <p:spPr>
          <a:xfrm>
            <a:off x="838200" y="1571625"/>
            <a:ext cx="10515600" cy="1408642"/>
          </a:xfrm>
        </p:spPr>
        <p:txBody>
          <a:bodyPr>
            <a:normAutofit fontScale="92500" lnSpcReduction="10000"/>
          </a:bodyPr>
          <a:lstStyle/>
          <a:p>
            <a:r>
              <a:rPr lang="en-US" sz="1800" dirty="0"/>
              <a:t>Zigbee</a:t>
            </a:r>
          </a:p>
          <a:p>
            <a:pPr lvl="1"/>
            <a:r>
              <a:rPr lang="en-US" sz="1600" dirty="0"/>
              <a:t>Chosen because not sending much data other than characters to control devices (Zigbee data rate is 250kbps), Bluetooth would be overkill and not accomplish a true “mesh network”</a:t>
            </a:r>
          </a:p>
          <a:p>
            <a:pPr lvl="1"/>
            <a:r>
              <a:rPr lang="en-US" sz="1600" dirty="0"/>
              <a:t>Mesh networking allows for devices other than the coordinator (plugged into main computer) to join and leave the network, without problems thanks to automatic routing configuration built into the Zigbee specification</a:t>
            </a:r>
          </a:p>
          <a:p>
            <a:pPr lvl="1"/>
            <a:r>
              <a:rPr lang="en-US" sz="1600" dirty="0"/>
              <a:t>Long range – </a:t>
            </a:r>
            <a:r>
              <a:rPr lang="en-US" sz="1600" dirty="0" err="1"/>
              <a:t>XBee</a:t>
            </a:r>
            <a:r>
              <a:rPr lang="en-US" sz="1600" dirty="0"/>
              <a:t> modules from Digi support ranges up to 100m line of sight</a:t>
            </a:r>
          </a:p>
        </p:txBody>
      </p:sp>
      <p:sp>
        <p:nvSpPr>
          <p:cNvPr id="4" name="Slide Number Placeholder 3">
            <a:extLst>
              <a:ext uri="{FF2B5EF4-FFF2-40B4-BE49-F238E27FC236}">
                <a16:creationId xmlns:a16="http://schemas.microsoft.com/office/drawing/2014/main" id="{0DE030C5-44FF-461D-A0E5-3FDE355675C1}"/>
              </a:ext>
            </a:extLst>
          </p:cNvPr>
          <p:cNvSpPr>
            <a:spLocks noGrp="1"/>
          </p:cNvSpPr>
          <p:nvPr>
            <p:ph type="sldNum" sz="quarter" idx="12"/>
          </p:nvPr>
        </p:nvSpPr>
        <p:spPr/>
        <p:txBody>
          <a:bodyPr/>
          <a:lstStyle/>
          <a:p>
            <a:r>
              <a:rPr lang="en-US"/>
              <a:t>John Satterla </a:t>
            </a:r>
            <a:fld id="{330EA680-D336-4FF7-8B7A-9848BB0A1C32}" type="slidenum">
              <a:rPr lang="en-US" smtClean="0"/>
              <a:t>6</a:t>
            </a:fld>
            <a:r>
              <a:rPr lang="en-US"/>
              <a:t> </a:t>
            </a:r>
          </a:p>
        </p:txBody>
      </p:sp>
      <p:pic>
        <p:nvPicPr>
          <p:cNvPr id="7" name="Picture 6">
            <a:extLst>
              <a:ext uri="{FF2B5EF4-FFF2-40B4-BE49-F238E27FC236}">
                <a16:creationId xmlns:a16="http://schemas.microsoft.com/office/drawing/2014/main" id="{3A1C45BB-26DE-4852-9AF9-26576A8F55EE}"/>
              </a:ext>
            </a:extLst>
          </p:cNvPr>
          <p:cNvPicPr>
            <a:picLocks noChangeAspect="1"/>
          </p:cNvPicPr>
          <p:nvPr/>
        </p:nvPicPr>
        <p:blipFill>
          <a:blip r:embed="rId2"/>
          <a:stretch>
            <a:fillRect/>
          </a:stretch>
        </p:blipFill>
        <p:spPr>
          <a:xfrm>
            <a:off x="3372561" y="3035830"/>
            <a:ext cx="4411849" cy="3457045"/>
          </a:xfrm>
          <a:prstGeom prst="rect">
            <a:avLst/>
          </a:prstGeom>
        </p:spPr>
      </p:pic>
      <p:sp>
        <p:nvSpPr>
          <p:cNvPr id="8" name="TextBox 7">
            <a:extLst>
              <a:ext uri="{FF2B5EF4-FFF2-40B4-BE49-F238E27FC236}">
                <a16:creationId xmlns:a16="http://schemas.microsoft.com/office/drawing/2014/main" id="{AFD85713-C86E-40B2-9F69-3BC4FFD5AE97}"/>
              </a:ext>
            </a:extLst>
          </p:cNvPr>
          <p:cNvSpPr txBox="1"/>
          <p:nvPr/>
        </p:nvSpPr>
        <p:spPr>
          <a:xfrm>
            <a:off x="3464280" y="6538912"/>
            <a:ext cx="4228410" cy="369332"/>
          </a:xfrm>
          <a:prstGeom prst="rect">
            <a:avLst/>
          </a:prstGeom>
          <a:noFill/>
        </p:spPr>
        <p:txBody>
          <a:bodyPr wrap="square" rtlCol="0">
            <a:spAutoFit/>
          </a:bodyPr>
          <a:lstStyle/>
          <a:p>
            <a:r>
              <a:rPr lang="en-US" dirty="0"/>
              <a:t>Zigbee Network Example Topology [14</a:t>
            </a:r>
            <a:r>
              <a:rPr lang="en-US" dirty="0">
                <a:cs typeface="Calibri"/>
              </a:rPr>
              <a:t>]</a:t>
            </a:r>
            <a:endParaRPr lang="en-US" dirty="0"/>
          </a:p>
        </p:txBody>
      </p:sp>
    </p:spTree>
    <p:extLst>
      <p:ext uri="{BB962C8B-B14F-4D97-AF65-F5344CB8AC3E}">
        <p14:creationId xmlns:p14="http://schemas.microsoft.com/office/powerpoint/2010/main" val="1428038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E5CF-A4D0-42A8-8B43-99DF075F4890}"/>
              </a:ext>
            </a:extLst>
          </p:cNvPr>
          <p:cNvSpPr>
            <a:spLocks noGrp="1"/>
          </p:cNvSpPr>
          <p:nvPr>
            <p:ph type="title"/>
          </p:nvPr>
        </p:nvSpPr>
        <p:spPr>
          <a:xfrm>
            <a:off x="0" y="18255"/>
            <a:ext cx="12192000" cy="1002677"/>
          </a:xfrm>
        </p:spPr>
        <p:txBody>
          <a:bodyPr/>
          <a:lstStyle/>
          <a:p>
            <a:pPr algn="ctr"/>
            <a:r>
              <a:rPr lang="en-US"/>
              <a:t>Gantt Chart</a:t>
            </a:r>
          </a:p>
        </p:txBody>
      </p:sp>
      <p:sp>
        <p:nvSpPr>
          <p:cNvPr id="4" name="Slide Number Placeholder 3">
            <a:extLst>
              <a:ext uri="{FF2B5EF4-FFF2-40B4-BE49-F238E27FC236}">
                <a16:creationId xmlns:a16="http://schemas.microsoft.com/office/drawing/2014/main" id="{FE6F4172-37F4-414C-A0CF-8CFA8E993A40}"/>
              </a:ext>
            </a:extLst>
          </p:cNvPr>
          <p:cNvSpPr>
            <a:spLocks noGrp="1"/>
          </p:cNvSpPr>
          <p:nvPr>
            <p:ph type="sldNum" sz="quarter" idx="12"/>
          </p:nvPr>
        </p:nvSpPr>
        <p:spPr/>
        <p:txBody>
          <a:bodyPr/>
          <a:lstStyle/>
          <a:p>
            <a:fld id="{330EA680-D336-4FF7-8B7A-9848BB0A1C32}" type="slidenum">
              <a:rPr lang="en-US" smtClean="0"/>
              <a:t>60</a:t>
            </a:fld>
            <a:endParaRPr lang="en-US"/>
          </a:p>
        </p:txBody>
      </p:sp>
      <p:pic>
        <p:nvPicPr>
          <p:cNvPr id="6" name="Picture 5">
            <a:extLst>
              <a:ext uri="{FF2B5EF4-FFF2-40B4-BE49-F238E27FC236}">
                <a16:creationId xmlns:a16="http://schemas.microsoft.com/office/drawing/2014/main" id="{A3873052-AEFE-4DF4-A649-35C6D0AF475C}"/>
              </a:ext>
            </a:extLst>
          </p:cNvPr>
          <p:cNvPicPr>
            <a:picLocks noChangeAspect="1"/>
          </p:cNvPicPr>
          <p:nvPr/>
        </p:nvPicPr>
        <p:blipFill>
          <a:blip r:embed="rId2"/>
          <a:stretch>
            <a:fillRect/>
          </a:stretch>
        </p:blipFill>
        <p:spPr>
          <a:xfrm>
            <a:off x="2195513" y="5786122"/>
            <a:ext cx="2771775" cy="962025"/>
          </a:xfrm>
          <a:prstGeom prst="rect">
            <a:avLst/>
          </a:prstGeom>
        </p:spPr>
      </p:pic>
      <p:pic>
        <p:nvPicPr>
          <p:cNvPr id="7" name="Picture 6">
            <a:extLst>
              <a:ext uri="{FF2B5EF4-FFF2-40B4-BE49-F238E27FC236}">
                <a16:creationId xmlns:a16="http://schemas.microsoft.com/office/drawing/2014/main" id="{2A9EAB0C-047F-4DC6-9939-ECEA5594BDAA}"/>
              </a:ext>
            </a:extLst>
          </p:cNvPr>
          <p:cNvPicPr>
            <a:picLocks noChangeAspect="1"/>
          </p:cNvPicPr>
          <p:nvPr/>
        </p:nvPicPr>
        <p:blipFill>
          <a:blip r:embed="rId3"/>
          <a:stretch>
            <a:fillRect/>
          </a:stretch>
        </p:blipFill>
        <p:spPr>
          <a:xfrm>
            <a:off x="6450505" y="5803377"/>
            <a:ext cx="3190875" cy="962025"/>
          </a:xfrm>
          <a:prstGeom prst="rect">
            <a:avLst/>
          </a:prstGeom>
        </p:spPr>
      </p:pic>
      <p:pic>
        <p:nvPicPr>
          <p:cNvPr id="3" name="Picture 2">
            <a:extLst>
              <a:ext uri="{FF2B5EF4-FFF2-40B4-BE49-F238E27FC236}">
                <a16:creationId xmlns:a16="http://schemas.microsoft.com/office/drawing/2014/main" id="{9D4FC1D8-FAAF-4672-9957-BB443992E535}"/>
              </a:ext>
            </a:extLst>
          </p:cNvPr>
          <p:cNvPicPr>
            <a:picLocks noChangeAspect="1"/>
          </p:cNvPicPr>
          <p:nvPr/>
        </p:nvPicPr>
        <p:blipFill>
          <a:blip r:embed="rId4"/>
          <a:stretch>
            <a:fillRect/>
          </a:stretch>
        </p:blipFill>
        <p:spPr>
          <a:xfrm>
            <a:off x="0" y="2209095"/>
            <a:ext cx="12192000" cy="2439810"/>
          </a:xfrm>
          <a:prstGeom prst="rect">
            <a:avLst/>
          </a:prstGeom>
        </p:spPr>
      </p:pic>
    </p:spTree>
    <p:extLst>
      <p:ext uri="{BB962C8B-B14F-4D97-AF65-F5344CB8AC3E}">
        <p14:creationId xmlns:p14="http://schemas.microsoft.com/office/powerpoint/2010/main" val="2504347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E5CF-A4D0-42A8-8B43-99DF075F4890}"/>
              </a:ext>
            </a:extLst>
          </p:cNvPr>
          <p:cNvSpPr>
            <a:spLocks noGrp="1"/>
          </p:cNvSpPr>
          <p:nvPr>
            <p:ph type="title"/>
          </p:nvPr>
        </p:nvSpPr>
        <p:spPr>
          <a:xfrm>
            <a:off x="0" y="18255"/>
            <a:ext cx="12192000" cy="1002677"/>
          </a:xfrm>
        </p:spPr>
        <p:txBody>
          <a:bodyPr/>
          <a:lstStyle/>
          <a:p>
            <a:pPr algn="ctr"/>
            <a:r>
              <a:rPr lang="en-US"/>
              <a:t>Gantt Chart</a:t>
            </a:r>
          </a:p>
        </p:txBody>
      </p:sp>
      <p:sp>
        <p:nvSpPr>
          <p:cNvPr id="4" name="Slide Number Placeholder 3">
            <a:extLst>
              <a:ext uri="{FF2B5EF4-FFF2-40B4-BE49-F238E27FC236}">
                <a16:creationId xmlns:a16="http://schemas.microsoft.com/office/drawing/2014/main" id="{FE6F4172-37F4-414C-A0CF-8CFA8E993A40}"/>
              </a:ext>
            </a:extLst>
          </p:cNvPr>
          <p:cNvSpPr>
            <a:spLocks noGrp="1"/>
          </p:cNvSpPr>
          <p:nvPr>
            <p:ph type="sldNum" sz="quarter" idx="12"/>
          </p:nvPr>
        </p:nvSpPr>
        <p:spPr/>
        <p:txBody>
          <a:bodyPr/>
          <a:lstStyle/>
          <a:p>
            <a:fld id="{330EA680-D336-4FF7-8B7A-9848BB0A1C32}" type="slidenum">
              <a:rPr lang="en-US" smtClean="0"/>
              <a:t>61</a:t>
            </a:fld>
            <a:endParaRPr lang="en-US"/>
          </a:p>
        </p:txBody>
      </p:sp>
      <p:pic>
        <p:nvPicPr>
          <p:cNvPr id="6" name="Picture 5">
            <a:extLst>
              <a:ext uri="{FF2B5EF4-FFF2-40B4-BE49-F238E27FC236}">
                <a16:creationId xmlns:a16="http://schemas.microsoft.com/office/drawing/2014/main" id="{A3873052-AEFE-4DF4-A649-35C6D0AF475C}"/>
              </a:ext>
            </a:extLst>
          </p:cNvPr>
          <p:cNvPicPr>
            <a:picLocks noChangeAspect="1"/>
          </p:cNvPicPr>
          <p:nvPr/>
        </p:nvPicPr>
        <p:blipFill>
          <a:blip r:embed="rId2"/>
          <a:stretch>
            <a:fillRect/>
          </a:stretch>
        </p:blipFill>
        <p:spPr>
          <a:xfrm>
            <a:off x="2195513" y="5786122"/>
            <a:ext cx="2771775" cy="962025"/>
          </a:xfrm>
          <a:prstGeom prst="rect">
            <a:avLst/>
          </a:prstGeom>
        </p:spPr>
      </p:pic>
      <p:pic>
        <p:nvPicPr>
          <p:cNvPr id="7" name="Picture 6">
            <a:extLst>
              <a:ext uri="{FF2B5EF4-FFF2-40B4-BE49-F238E27FC236}">
                <a16:creationId xmlns:a16="http://schemas.microsoft.com/office/drawing/2014/main" id="{2A9EAB0C-047F-4DC6-9939-ECEA5594BDAA}"/>
              </a:ext>
            </a:extLst>
          </p:cNvPr>
          <p:cNvPicPr>
            <a:picLocks noChangeAspect="1"/>
          </p:cNvPicPr>
          <p:nvPr/>
        </p:nvPicPr>
        <p:blipFill>
          <a:blip r:embed="rId3"/>
          <a:stretch>
            <a:fillRect/>
          </a:stretch>
        </p:blipFill>
        <p:spPr>
          <a:xfrm>
            <a:off x="6450505" y="5803377"/>
            <a:ext cx="3190875" cy="962025"/>
          </a:xfrm>
          <a:prstGeom prst="rect">
            <a:avLst/>
          </a:prstGeom>
        </p:spPr>
      </p:pic>
      <p:pic>
        <p:nvPicPr>
          <p:cNvPr id="3" name="Picture 2">
            <a:extLst>
              <a:ext uri="{FF2B5EF4-FFF2-40B4-BE49-F238E27FC236}">
                <a16:creationId xmlns:a16="http://schemas.microsoft.com/office/drawing/2014/main" id="{3A7FFB94-8D6E-4B3A-8583-5C16D6421A64}"/>
              </a:ext>
            </a:extLst>
          </p:cNvPr>
          <p:cNvPicPr>
            <a:picLocks noChangeAspect="1"/>
          </p:cNvPicPr>
          <p:nvPr/>
        </p:nvPicPr>
        <p:blipFill rotWithShape="1">
          <a:blip r:embed="rId4"/>
          <a:srcRect t="319" b="1"/>
          <a:stretch/>
        </p:blipFill>
        <p:spPr>
          <a:xfrm>
            <a:off x="0" y="1695449"/>
            <a:ext cx="12192000" cy="3478255"/>
          </a:xfrm>
          <a:prstGeom prst="rect">
            <a:avLst/>
          </a:prstGeom>
        </p:spPr>
      </p:pic>
    </p:spTree>
    <p:extLst>
      <p:ext uri="{BB962C8B-B14F-4D97-AF65-F5344CB8AC3E}">
        <p14:creationId xmlns:p14="http://schemas.microsoft.com/office/powerpoint/2010/main" val="656187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E5CF-A4D0-42A8-8B43-99DF075F4890}"/>
              </a:ext>
            </a:extLst>
          </p:cNvPr>
          <p:cNvSpPr>
            <a:spLocks noGrp="1"/>
          </p:cNvSpPr>
          <p:nvPr>
            <p:ph type="title"/>
          </p:nvPr>
        </p:nvSpPr>
        <p:spPr>
          <a:xfrm>
            <a:off x="0" y="18255"/>
            <a:ext cx="10537794" cy="1002677"/>
          </a:xfrm>
        </p:spPr>
        <p:txBody>
          <a:bodyPr/>
          <a:lstStyle/>
          <a:p>
            <a:pPr algn="ctr"/>
            <a:r>
              <a:rPr lang="en-US"/>
              <a:t>Budget</a:t>
            </a:r>
          </a:p>
        </p:txBody>
      </p:sp>
      <p:sp>
        <p:nvSpPr>
          <p:cNvPr id="4" name="Slide Number Placeholder 3">
            <a:extLst>
              <a:ext uri="{FF2B5EF4-FFF2-40B4-BE49-F238E27FC236}">
                <a16:creationId xmlns:a16="http://schemas.microsoft.com/office/drawing/2014/main" id="{FE6F4172-37F4-414C-A0CF-8CFA8E993A40}"/>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62</a:t>
            </a:fld>
            <a:endParaRPr lang="en-US"/>
          </a:p>
        </p:txBody>
      </p:sp>
      <p:pic>
        <p:nvPicPr>
          <p:cNvPr id="3" name="Picture 2">
            <a:extLst>
              <a:ext uri="{FF2B5EF4-FFF2-40B4-BE49-F238E27FC236}">
                <a16:creationId xmlns:a16="http://schemas.microsoft.com/office/drawing/2014/main" id="{34152605-82D5-4C2B-A12B-FF2BD827932F}"/>
              </a:ext>
            </a:extLst>
          </p:cNvPr>
          <p:cNvPicPr>
            <a:picLocks noChangeAspect="1"/>
          </p:cNvPicPr>
          <p:nvPr/>
        </p:nvPicPr>
        <p:blipFill>
          <a:blip r:embed="rId2"/>
          <a:stretch>
            <a:fillRect/>
          </a:stretch>
        </p:blipFill>
        <p:spPr>
          <a:xfrm>
            <a:off x="1571625" y="1028700"/>
            <a:ext cx="9048750" cy="4800600"/>
          </a:xfrm>
          <a:prstGeom prst="rect">
            <a:avLst/>
          </a:prstGeom>
        </p:spPr>
      </p:pic>
    </p:spTree>
    <p:extLst>
      <p:ext uri="{BB962C8B-B14F-4D97-AF65-F5344CB8AC3E}">
        <p14:creationId xmlns:p14="http://schemas.microsoft.com/office/powerpoint/2010/main" val="1836414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E5CF-A4D0-42A8-8B43-99DF075F4890}"/>
              </a:ext>
            </a:extLst>
          </p:cNvPr>
          <p:cNvSpPr>
            <a:spLocks noGrp="1"/>
          </p:cNvSpPr>
          <p:nvPr>
            <p:ph type="title"/>
          </p:nvPr>
        </p:nvSpPr>
        <p:spPr>
          <a:xfrm>
            <a:off x="0" y="18255"/>
            <a:ext cx="10537794" cy="1002677"/>
          </a:xfrm>
        </p:spPr>
        <p:txBody>
          <a:bodyPr/>
          <a:lstStyle/>
          <a:p>
            <a:pPr algn="ctr"/>
            <a:r>
              <a:rPr lang="en-US"/>
              <a:t>Material Cost</a:t>
            </a:r>
          </a:p>
        </p:txBody>
      </p:sp>
      <p:sp>
        <p:nvSpPr>
          <p:cNvPr id="4" name="Slide Number Placeholder 3">
            <a:extLst>
              <a:ext uri="{FF2B5EF4-FFF2-40B4-BE49-F238E27FC236}">
                <a16:creationId xmlns:a16="http://schemas.microsoft.com/office/drawing/2014/main" id="{FE6F4172-37F4-414C-A0CF-8CFA8E993A40}"/>
              </a:ext>
            </a:extLst>
          </p:cNvPr>
          <p:cNvSpPr>
            <a:spLocks noGrp="1"/>
          </p:cNvSpPr>
          <p:nvPr>
            <p:ph type="sldNum" sz="quarter" idx="12"/>
          </p:nvPr>
        </p:nvSpPr>
        <p:spPr/>
        <p:txBody>
          <a:bodyPr/>
          <a:lstStyle/>
          <a:p>
            <a:fld id="{330EA680-D336-4FF7-8B7A-9848BB0A1C32}" type="slidenum">
              <a:rPr lang="en-US" smtClean="0"/>
              <a:t>63</a:t>
            </a:fld>
            <a:endParaRPr lang="en-US"/>
          </a:p>
        </p:txBody>
      </p:sp>
      <p:pic>
        <p:nvPicPr>
          <p:cNvPr id="3" name="Picture 2">
            <a:extLst>
              <a:ext uri="{FF2B5EF4-FFF2-40B4-BE49-F238E27FC236}">
                <a16:creationId xmlns:a16="http://schemas.microsoft.com/office/drawing/2014/main" id="{3C557BF7-725B-4FE7-8699-A26052E07E39}"/>
              </a:ext>
            </a:extLst>
          </p:cNvPr>
          <p:cNvPicPr>
            <a:picLocks noChangeAspect="1"/>
          </p:cNvPicPr>
          <p:nvPr/>
        </p:nvPicPr>
        <p:blipFill>
          <a:blip r:embed="rId2"/>
          <a:stretch>
            <a:fillRect/>
          </a:stretch>
        </p:blipFill>
        <p:spPr>
          <a:xfrm>
            <a:off x="1552575" y="1976437"/>
            <a:ext cx="9086850" cy="2905125"/>
          </a:xfrm>
          <a:prstGeom prst="rect">
            <a:avLst/>
          </a:prstGeom>
        </p:spPr>
      </p:pic>
    </p:spTree>
    <p:extLst>
      <p:ext uri="{BB962C8B-B14F-4D97-AF65-F5344CB8AC3E}">
        <p14:creationId xmlns:p14="http://schemas.microsoft.com/office/powerpoint/2010/main" val="2349676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5FB5B-A37A-49D9-BF7A-12EF09C388D5}"/>
              </a:ext>
            </a:extLst>
          </p:cNvPr>
          <p:cNvSpPr>
            <a:spLocks noGrp="1"/>
          </p:cNvSpPr>
          <p:nvPr>
            <p:ph type="title"/>
          </p:nvPr>
        </p:nvSpPr>
        <p:spPr>
          <a:xfrm>
            <a:off x="4313" y="5691"/>
            <a:ext cx="10515600" cy="692960"/>
          </a:xfrm>
        </p:spPr>
        <p:txBody>
          <a:bodyPr>
            <a:normAutofit fontScale="90000"/>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35777F4F-586C-4E51-97B7-8C265AC4E10A}"/>
              </a:ext>
            </a:extLst>
          </p:cNvPr>
          <p:cNvSpPr>
            <a:spLocks noGrp="1"/>
          </p:cNvSpPr>
          <p:nvPr>
            <p:ph idx="1"/>
          </p:nvPr>
        </p:nvSpPr>
        <p:spPr>
          <a:xfrm>
            <a:off x="205597" y="869184"/>
            <a:ext cx="11737674" cy="5400984"/>
          </a:xfrm>
        </p:spPr>
        <p:txBody>
          <a:bodyPr vert="horz" lIns="91440" tIns="45720" rIns="91440" bIns="45720" rtlCol="0" anchor="t">
            <a:noAutofit/>
          </a:bodyPr>
          <a:lstStyle/>
          <a:p>
            <a:pPr marL="514350" indent="-514350">
              <a:buFont typeface="+mj-lt"/>
              <a:buAutoNum type="arabicPeriod"/>
            </a:pPr>
            <a:r>
              <a:rPr lang="en-US" sz="1200" dirty="0"/>
              <a:t>Dev.ti.com. (2018). Localization Toolbox — </a:t>
            </a:r>
            <a:r>
              <a:rPr lang="en-US" sz="1200" dirty="0" err="1"/>
              <a:t>SimpleLink</a:t>
            </a:r>
            <a:r>
              <a:rPr lang="en-US" sz="1200" dirty="0"/>
              <a:t>™ CC2640R2 BLE-Stack User's Guide for *Bluetooth®* 4.2 3.02.00.00 documentation. [online] Available at: http://dev.ti.com/tirex/content/simplelink_cc2640r2_sdk_2_20_00_49/docs/blestack/ble_user_guide/html/localization/index.html [Accessed 3 Oct. 2018].</a:t>
            </a:r>
            <a:endParaRPr lang="en-US" sz="1200" dirty="0">
              <a:cs typeface="Calibri"/>
            </a:endParaRPr>
          </a:p>
          <a:p>
            <a:pPr marL="514350" indent="-514350">
              <a:buFont typeface="+mj-lt"/>
              <a:buAutoNum type="arabicPeriod"/>
            </a:pPr>
            <a:r>
              <a:rPr lang="en-US" sz="1200" dirty="0">
                <a:cs typeface="Calibri"/>
              </a:rPr>
              <a:t>DIGI XBEE® AND DIGI XBEE-PRO® ZIGBEE,” digi.com, 2018. [Online]. Available: https://www.digi.com/pdf/ds_xbee_zigbee.pdf. [Accessed: 25-Sep-2018]. </a:t>
            </a:r>
            <a:endParaRPr lang="en-US" sz="1200" dirty="0">
              <a:ea typeface="Times New Roman" panose="02020603050405020304" pitchFamily="18" charset="0"/>
            </a:endParaRPr>
          </a:p>
          <a:p>
            <a:pPr marL="514350" indent="-514350">
              <a:buFont typeface="+mj-lt"/>
              <a:buAutoNum type="arabicPeriod"/>
            </a:pPr>
            <a:r>
              <a:rPr lang="en-US" sz="1200" dirty="0">
                <a:ea typeface="Times New Roman" panose="02020603050405020304" pitchFamily="18" charset="0"/>
              </a:rPr>
              <a:t>Docs.opencv.org. (2018). </a:t>
            </a:r>
            <a:r>
              <a:rPr lang="en-US" sz="1200" i="1" dirty="0">
                <a:ea typeface="Times New Roman" panose="02020603050405020304" pitchFamily="18" charset="0"/>
              </a:rPr>
              <a:t>OpenCV: Face Detection using </a:t>
            </a:r>
            <a:r>
              <a:rPr lang="en-US" sz="1200" i="1" dirty="0" err="1">
                <a:ea typeface="Times New Roman" panose="02020603050405020304" pitchFamily="18" charset="0"/>
              </a:rPr>
              <a:t>Haar</a:t>
            </a:r>
            <a:r>
              <a:rPr lang="en-US" sz="1200" i="1" dirty="0">
                <a:ea typeface="Times New Roman" panose="02020603050405020304" pitchFamily="18" charset="0"/>
              </a:rPr>
              <a:t> Cascades</a:t>
            </a:r>
            <a:r>
              <a:rPr lang="en-US" sz="1200" dirty="0">
                <a:ea typeface="Times New Roman" panose="02020603050405020304" pitchFamily="18" charset="0"/>
              </a:rPr>
              <a:t>. [online] Available at: https://docs.opencv.org/3.4/d7/d8b/tutorial_py_face_detection.html [Accessed 26 Sep. 2018].</a:t>
            </a:r>
          </a:p>
          <a:p>
            <a:pPr marL="514350" indent="-514350">
              <a:buFont typeface="+mj-lt"/>
              <a:buAutoNum type="arabicPeriod"/>
            </a:pPr>
            <a:r>
              <a:rPr lang="en-US" sz="1200" dirty="0">
                <a:cs typeface="Calibri"/>
              </a:rPr>
              <a:t>“EM351/EM357 High-Performance, Integrated ZigBee/802.15.4 System-on-Chip,” silabs.com, 2013. [Online]. Available: https://www.silabs.com/documents/public/data-sheets/EM35x.pdf. [Accessed: 25-Sep-2018].</a:t>
            </a:r>
            <a:endParaRPr lang="en-US" sz="1200" dirty="0">
              <a:ea typeface="Times New Roman" panose="02020603050405020304" pitchFamily="18" charset="0"/>
            </a:endParaRPr>
          </a:p>
          <a:p>
            <a:pPr marL="514350" indent="-514350">
              <a:buFont typeface="+mj-lt"/>
              <a:buAutoNum type="arabicPeriod"/>
            </a:pPr>
            <a:r>
              <a:rPr lang="en-US" sz="1200" dirty="0">
                <a:cs typeface="Times New Roman"/>
              </a:rPr>
              <a:t>“Face Recognition Using OpenCV,” </a:t>
            </a:r>
            <a:r>
              <a:rPr lang="en-US" sz="1200" i="1" dirty="0">
                <a:cs typeface="Times New Roman"/>
              </a:rPr>
              <a:t>The </a:t>
            </a:r>
            <a:r>
              <a:rPr lang="en-US" sz="1200" i="1" dirty="0" err="1">
                <a:cs typeface="Times New Roman"/>
              </a:rPr>
              <a:t>Codacus</a:t>
            </a:r>
            <a:r>
              <a:rPr lang="en-US" sz="1200" dirty="0">
                <a:cs typeface="Times New Roman"/>
              </a:rPr>
              <a:t>, 23-Jun-2017. [Online]. Available: https://thecodacus.com/face-recognition-loading-recognizer/#.W72PXGhKjIU. [Accessed: 10-Oct-2018].</a:t>
            </a:r>
          </a:p>
          <a:p>
            <a:pPr marL="514350" indent="-514350">
              <a:buFont typeface="+mj-lt"/>
              <a:buAutoNum type="arabicPeriod"/>
            </a:pPr>
            <a:r>
              <a:rPr lang="en-US" sz="1200" dirty="0">
                <a:cs typeface="Times New Roman"/>
              </a:rPr>
              <a:t>K, T. (2018). </a:t>
            </a:r>
            <a:r>
              <a:rPr lang="en-US" sz="1200" i="1" dirty="0">
                <a:cs typeface="Times New Roman"/>
              </a:rPr>
              <a:t>Easy Driver Hook-up Guide</a:t>
            </a:r>
            <a:r>
              <a:rPr lang="en-US" sz="1200" dirty="0">
                <a:cs typeface="Times New Roman"/>
              </a:rPr>
              <a:t>. [online] Available at: https://learn.sparkfun.com/tutorials/easy-driver-hook-up-guide [Accessed 14 Nov. 2018].</a:t>
            </a:r>
          </a:p>
          <a:p>
            <a:pPr marL="514350" indent="-514350">
              <a:buFont typeface="+mj-lt"/>
              <a:buAutoNum type="arabicPeriod"/>
            </a:pPr>
            <a:r>
              <a:rPr lang="en-US" sz="1200" dirty="0">
                <a:cs typeface="Times New Roman"/>
              </a:rPr>
              <a:t>M. Brooks, “VOICEBOX: Speech Processing Toolbox for MATLAB,” Description of </a:t>
            </a:r>
            <a:r>
              <a:rPr lang="en-US" sz="1200" dirty="0" err="1">
                <a:cs typeface="Times New Roman"/>
              </a:rPr>
              <a:t>fxpefac</a:t>
            </a:r>
            <a:r>
              <a:rPr lang="en-US" sz="1200" dirty="0">
                <a:cs typeface="Times New Roman"/>
              </a:rPr>
              <a:t>. [Online]. Available: http://www.ee.ic.ac.uk/hp/staff/dmb/voicebox/voicebox.html#sigproc. [Accessed: 10-Oct-2018].]</a:t>
            </a:r>
            <a:endParaRPr lang="en-US" sz="1200" dirty="0">
              <a:ea typeface="Times New Roman"/>
              <a:cs typeface="Times New Roman"/>
            </a:endParaRPr>
          </a:p>
          <a:p>
            <a:pPr marL="514350" indent="-514350">
              <a:buAutoNum type="arabicPeriod"/>
            </a:pPr>
            <a:r>
              <a:rPr lang="en-US" sz="1200" dirty="0"/>
              <a:t>“OpenCV library,” </a:t>
            </a:r>
            <a:r>
              <a:rPr lang="en-US" sz="1200" i="1" dirty="0"/>
              <a:t>About - OpenCV library</a:t>
            </a:r>
            <a:r>
              <a:rPr lang="en-US" sz="1200" dirty="0"/>
              <a:t>. [Online]. Available: https://opencv.org/. [Accessed: 10-Oct-2018].</a:t>
            </a:r>
          </a:p>
          <a:p>
            <a:pPr marL="514350" indent="-514350">
              <a:buAutoNum type="arabicPeriod"/>
            </a:pPr>
            <a:r>
              <a:rPr lang="en-US" sz="1200" dirty="0"/>
              <a:t>“OpenCV Reviews: Overview, Pricing and Features,” </a:t>
            </a:r>
            <a:r>
              <a:rPr lang="en-US" sz="1200" i="1" dirty="0"/>
              <a:t>Financesonline.com</a:t>
            </a:r>
            <a:r>
              <a:rPr lang="en-US" sz="1200" dirty="0"/>
              <a:t>. [Online]. Available: https://reviews.financesonline.com/p/opencv/. [Accessed: 10-Oct-2018].</a:t>
            </a:r>
          </a:p>
          <a:p>
            <a:pPr marL="514350" indent="-514350">
              <a:buFont typeface="Arial" panose="020B0604020202020204" pitchFamily="34" charset="0"/>
              <a:buAutoNum type="arabicPeriod"/>
            </a:pPr>
            <a:r>
              <a:rPr lang="en-US" sz="1200" dirty="0">
                <a:cs typeface="Times New Roman"/>
              </a:rPr>
              <a:t>“OpenCV: Core functionality,” </a:t>
            </a:r>
            <a:r>
              <a:rPr lang="en-US" sz="1200" i="1" dirty="0">
                <a:cs typeface="Times New Roman"/>
              </a:rPr>
              <a:t>Cascade Classification - OpenCV 2.4.13.7 documentation</a:t>
            </a:r>
            <a:r>
              <a:rPr lang="en-US" sz="1200" dirty="0">
                <a:cs typeface="Times New Roman"/>
              </a:rPr>
              <a:t>. [Online]. Available: https://docs.opencv.org/3.4/d0/de1/group__core.html#ga0f9314ea6e35f99bb23f29567fc16e11. [Accessed: 10-Oct-2018].</a:t>
            </a:r>
          </a:p>
          <a:p>
            <a:pPr marL="514350" indent="-514350">
              <a:buFont typeface="Arial" panose="020B0604020202020204" pitchFamily="34" charset="0"/>
              <a:buAutoNum type="arabicPeriod"/>
            </a:pPr>
            <a:r>
              <a:rPr lang="en-US" sz="1200" dirty="0">
                <a:ea typeface="Times New Roman"/>
                <a:cs typeface="Times New Roman"/>
              </a:rPr>
              <a:t>“REG1117A (ACTIVE),” </a:t>
            </a:r>
            <a:r>
              <a:rPr lang="en-US" sz="1200" i="1" dirty="0">
                <a:ea typeface="Times New Roman"/>
                <a:cs typeface="Times New Roman"/>
              </a:rPr>
              <a:t>REG1117A 1A Low Dropout Positive Regulator | TI.com</a:t>
            </a:r>
            <a:r>
              <a:rPr lang="en-US" sz="1200" dirty="0">
                <a:ea typeface="Times New Roman"/>
                <a:cs typeface="Times New Roman"/>
              </a:rPr>
              <a:t>. [Online]. Available: http://www.ti.com/product/REG1117A. [Accessed: 07-Nov-2018].</a:t>
            </a:r>
            <a:endParaRPr lang="en-US" sz="1200" dirty="0">
              <a:cs typeface="Times New Roman"/>
            </a:endParaRPr>
          </a:p>
          <a:p>
            <a:pPr marL="514350" indent="-514350">
              <a:buFont typeface="Arial" panose="020B0604020202020204" pitchFamily="34" charset="0"/>
              <a:buAutoNum type="arabicPeriod"/>
            </a:pPr>
            <a:r>
              <a:rPr lang="en-US" sz="1200" dirty="0" err="1">
                <a:ea typeface="Times New Roman" panose="02020603050405020304" pitchFamily="18" charset="0"/>
              </a:rPr>
              <a:t>Rosebrock</a:t>
            </a:r>
            <a:r>
              <a:rPr lang="en-US" sz="1200" dirty="0">
                <a:ea typeface="Times New Roman" panose="02020603050405020304" pitchFamily="18" charset="0"/>
              </a:rPr>
              <a:t>, A. (2018). </a:t>
            </a:r>
            <a:r>
              <a:rPr lang="en-US" sz="1200" i="1" dirty="0">
                <a:ea typeface="Times New Roman" panose="02020603050405020304" pitchFamily="18" charset="0"/>
              </a:rPr>
              <a:t>Local Binary Patterns with Python &amp; OpenCV - </a:t>
            </a:r>
            <a:r>
              <a:rPr lang="en-US" sz="1200" i="1" dirty="0" err="1">
                <a:ea typeface="Times New Roman" panose="02020603050405020304" pitchFamily="18" charset="0"/>
              </a:rPr>
              <a:t>PyImageSearch</a:t>
            </a:r>
            <a:r>
              <a:rPr lang="en-US" sz="1200" dirty="0">
                <a:ea typeface="Times New Roman" panose="02020603050405020304" pitchFamily="18" charset="0"/>
              </a:rPr>
              <a:t>. [online] </a:t>
            </a:r>
            <a:r>
              <a:rPr lang="en-US" sz="1200" dirty="0" err="1">
                <a:ea typeface="Times New Roman" panose="02020603050405020304" pitchFamily="18" charset="0"/>
              </a:rPr>
              <a:t>PyImageSearch</a:t>
            </a:r>
            <a:r>
              <a:rPr lang="en-US" sz="1200" dirty="0">
                <a:ea typeface="Times New Roman" panose="02020603050405020304" pitchFamily="18" charset="0"/>
              </a:rPr>
              <a:t>. Available at: https://www.pyimagesearch.com/2015/12/07/local-binary-patterns-with-python-opencv/ [Accessed 24 Oct. 2018].</a:t>
            </a:r>
          </a:p>
          <a:p>
            <a:pPr marL="514350" indent="-514350">
              <a:buFont typeface="Arial" panose="020B0604020202020204" pitchFamily="34" charset="0"/>
              <a:buAutoNum type="arabicPeriod"/>
            </a:pPr>
            <a:r>
              <a:rPr lang="en-US" sz="1200" dirty="0"/>
              <a:t>“</a:t>
            </a:r>
            <a:r>
              <a:rPr lang="en-US" sz="1200" dirty="0" err="1"/>
              <a:t>SimpleLink</a:t>
            </a:r>
            <a:r>
              <a:rPr lang="en-US" sz="1200" dirty="0"/>
              <a:t> Bluetooth® low energy CC2640R2F wireless MCU </a:t>
            </a:r>
            <a:r>
              <a:rPr lang="en-US" sz="1200" dirty="0" err="1"/>
              <a:t>LaunchPad</a:t>
            </a:r>
            <a:r>
              <a:rPr lang="en-US" sz="1200" dirty="0"/>
              <a:t>  development kit,” LM741 Operational Amplifier | TI.com. [Online]. Available: http://www.ti.com/tool/LAUNCHXL-CC2640R2. [Accessed: 05-Dec-2018].</a:t>
            </a:r>
          </a:p>
          <a:p>
            <a:pPr marL="514350" indent="-514350">
              <a:buFont typeface="Arial" panose="020B0604020202020204" pitchFamily="34" charset="0"/>
              <a:buAutoNum type="arabicPeriod"/>
            </a:pPr>
            <a:r>
              <a:rPr lang="en-US" sz="1200" dirty="0"/>
              <a:t>Zigbee Network Example Topology [</a:t>
            </a:r>
            <a:r>
              <a:rPr lang="en-US" sz="1200" dirty="0">
                <a:cs typeface="Calibri"/>
              </a:rPr>
              <a:t>“Zigbee | Overview | Wireless Connectivity,” </a:t>
            </a:r>
            <a:r>
              <a:rPr lang="en-US" sz="1200" dirty="0" err="1">
                <a:cs typeface="Calibri"/>
              </a:rPr>
              <a:t>SimpleLinkTM</a:t>
            </a:r>
            <a:r>
              <a:rPr lang="en-US" sz="1200" dirty="0">
                <a:cs typeface="Calibri"/>
              </a:rPr>
              <a:t> Zigbee Wireless MCUs, 2018. [Online]. Available: http://www.ti.com/wireless-connectivity/simplelink-solutions/zigbee/overview.html. [Accessed: 26-Sep-2018]. </a:t>
            </a:r>
          </a:p>
          <a:p>
            <a:pPr marL="514350" indent="-514350">
              <a:buFont typeface="Arial" panose="020B0604020202020204" pitchFamily="34" charset="0"/>
              <a:buAutoNum type="arabicPeriod"/>
            </a:pPr>
            <a:endParaRPr lang="en-US" sz="1200" dirty="0"/>
          </a:p>
          <a:p>
            <a:pPr marL="514350" indent="-514350">
              <a:buFont typeface="Arial" panose="020B0604020202020204" pitchFamily="34" charset="0"/>
              <a:buAutoNum type="arabicPeriod"/>
            </a:pPr>
            <a:endParaRPr lang="en-US" sz="1200" dirty="0"/>
          </a:p>
          <a:p>
            <a:pPr marL="514350" indent="-514350">
              <a:buFont typeface="Arial" panose="020B0604020202020204" pitchFamily="34" charset="0"/>
              <a:buAutoNum type="arabicPeriod"/>
            </a:pPr>
            <a:endParaRPr lang="en-US" sz="1200" dirty="0">
              <a:cs typeface="Calibri"/>
            </a:endParaRPr>
          </a:p>
          <a:p>
            <a:pPr marL="514350" indent="-514350">
              <a:buFont typeface="Arial" panose="020B0604020202020204" pitchFamily="34" charset="0"/>
              <a:buAutoNum type="arabicPeriod"/>
            </a:pPr>
            <a:endParaRPr lang="en-US" sz="1200" dirty="0"/>
          </a:p>
          <a:p>
            <a:pPr marL="514350" indent="-514350">
              <a:buFont typeface="Arial" panose="020B0604020202020204" pitchFamily="34" charset="0"/>
              <a:buAutoNum type="arabicPeriod"/>
            </a:pPr>
            <a:endParaRPr lang="en-US" sz="1200" dirty="0">
              <a:latin typeface="Times New Roman" panose="02020603050405020304" pitchFamily="18" charset="0"/>
              <a:ea typeface="Times New Roman" panose="02020603050405020304" pitchFamily="18" charset="0"/>
            </a:endParaRPr>
          </a:p>
          <a:p>
            <a:pPr marL="514350" indent="-514350">
              <a:buFont typeface="Arial" panose="020B0604020202020204" pitchFamily="34" charset="0"/>
              <a:buAutoNum type="arabicPeriod"/>
            </a:pPr>
            <a:endParaRPr lang="en-US" sz="1200" dirty="0">
              <a:solidFill>
                <a:srgbClr val="333333"/>
              </a:solidFill>
              <a:latin typeface="Times New Roman" panose="02020603050405020304" pitchFamily="18" charset="0"/>
            </a:endParaRPr>
          </a:p>
          <a:p>
            <a:pPr marL="514350" indent="-514350">
              <a:buAutoNum type="arabicPeriod"/>
            </a:pPr>
            <a:endParaRPr lang="en-US" sz="1200" dirty="0">
              <a:solidFill>
                <a:srgbClr val="000000"/>
              </a:solidFill>
              <a:latin typeface="Times New Roman"/>
              <a:cs typeface="Times New Roman"/>
            </a:endParaRPr>
          </a:p>
        </p:txBody>
      </p:sp>
      <p:sp>
        <p:nvSpPr>
          <p:cNvPr id="4" name="Slide Number Placeholder 3">
            <a:extLst>
              <a:ext uri="{FF2B5EF4-FFF2-40B4-BE49-F238E27FC236}">
                <a16:creationId xmlns:a16="http://schemas.microsoft.com/office/drawing/2014/main" id="{8C9B0CC8-B4A5-4966-8BDF-536CC018B9D5}"/>
              </a:ext>
            </a:extLst>
          </p:cNvPr>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1773129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E05F-7DCB-4BAE-A104-7085D847A616}"/>
              </a:ext>
            </a:extLst>
          </p:cNvPr>
          <p:cNvSpPr>
            <a:spLocks noGrp="1"/>
          </p:cNvSpPr>
          <p:nvPr>
            <p:ph type="title"/>
          </p:nvPr>
        </p:nvSpPr>
        <p:spPr>
          <a:xfrm>
            <a:off x="1024631" y="2531277"/>
            <a:ext cx="10515600" cy="1325563"/>
          </a:xfrm>
        </p:spPr>
        <p:txBody>
          <a:bodyPr/>
          <a:lstStyle/>
          <a:p>
            <a:pPr algn="ctr"/>
            <a:r>
              <a:rPr lang="en-US"/>
              <a:t>Questions?</a:t>
            </a:r>
          </a:p>
        </p:txBody>
      </p:sp>
      <p:sp>
        <p:nvSpPr>
          <p:cNvPr id="4" name="Slide Number Placeholder 3">
            <a:extLst>
              <a:ext uri="{FF2B5EF4-FFF2-40B4-BE49-F238E27FC236}">
                <a16:creationId xmlns:a16="http://schemas.microsoft.com/office/drawing/2014/main" id="{F609971E-7CD6-4210-A011-9D4EFFF8E857}"/>
              </a:ext>
            </a:extLst>
          </p:cNvPr>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3438226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D1C0-1A06-4778-BC43-E397941B3D7D}"/>
              </a:ext>
            </a:extLst>
          </p:cNvPr>
          <p:cNvSpPr>
            <a:spLocks noGrp="1"/>
          </p:cNvSpPr>
          <p:nvPr>
            <p:ph type="title"/>
          </p:nvPr>
        </p:nvSpPr>
        <p:spPr/>
        <p:txBody>
          <a:bodyPr/>
          <a:lstStyle/>
          <a:p>
            <a:r>
              <a:rPr lang="en-US" dirty="0"/>
              <a:t>All videos</a:t>
            </a:r>
          </a:p>
        </p:txBody>
      </p:sp>
      <p:sp>
        <p:nvSpPr>
          <p:cNvPr id="3" name="Content Placeholder 2">
            <a:extLst>
              <a:ext uri="{FF2B5EF4-FFF2-40B4-BE49-F238E27FC236}">
                <a16:creationId xmlns:a16="http://schemas.microsoft.com/office/drawing/2014/main" id="{B06A2A6C-FE6B-41DD-AB1E-90516F53156A}"/>
              </a:ext>
            </a:extLst>
          </p:cNvPr>
          <p:cNvSpPr>
            <a:spLocks noGrp="1"/>
          </p:cNvSpPr>
          <p:nvPr>
            <p:ph idx="1"/>
          </p:nvPr>
        </p:nvSpPr>
        <p:spPr/>
        <p:txBody>
          <a:bodyPr/>
          <a:lstStyle/>
          <a:p>
            <a:r>
              <a:rPr lang="en-US" dirty="0">
                <a:hlinkClick r:id="rId2"/>
              </a:rPr>
              <a:t>https://youtu.be/dGLGNG8CIQU</a:t>
            </a:r>
            <a:r>
              <a:rPr lang="en-US" dirty="0"/>
              <a:t> – GUI manual control</a:t>
            </a:r>
          </a:p>
          <a:p>
            <a:r>
              <a:rPr lang="en-US" u="sng" dirty="0">
                <a:hlinkClick r:id="rId3"/>
              </a:rPr>
              <a:t>https://youtu.be/VugtU7GQIsI</a:t>
            </a:r>
            <a:r>
              <a:rPr lang="en-US" dirty="0"/>
              <a:t>  - Location Detection</a:t>
            </a:r>
          </a:p>
          <a:p>
            <a:r>
              <a:rPr lang="en-US" dirty="0">
                <a:cs typeface="Calibri"/>
                <a:hlinkClick r:id="rId4"/>
              </a:rPr>
              <a:t>https://www.youtube.com/watch?v=uSn0SAEYFiA</a:t>
            </a:r>
            <a:r>
              <a:rPr lang="en-US" dirty="0">
                <a:cs typeface="Calibri"/>
              </a:rPr>
              <a:t> – EKG</a:t>
            </a:r>
          </a:p>
          <a:p>
            <a:r>
              <a:rPr lang="en-US" dirty="0">
                <a:hlinkClick r:id="rId5"/>
              </a:rPr>
              <a:t>Demo Screen Recording of Recognition</a:t>
            </a:r>
            <a:r>
              <a:rPr lang="en-US" dirty="0"/>
              <a:t> – </a:t>
            </a:r>
            <a:r>
              <a:rPr lang="en-US" dirty="0" err="1"/>
              <a:t>MatLAB</a:t>
            </a:r>
            <a:r>
              <a:rPr lang="en-US" dirty="0"/>
              <a:t> voice </a:t>
            </a:r>
            <a:r>
              <a:rPr lang="en-US" dirty="0" err="1"/>
              <a:t>recog</a:t>
            </a:r>
            <a:r>
              <a:rPr lang="en-US" dirty="0"/>
              <a:t>.</a:t>
            </a:r>
          </a:p>
          <a:p>
            <a:r>
              <a:rPr lang="en-US" dirty="0">
                <a:hlinkClick r:id="rId6"/>
              </a:rPr>
              <a:t>https://www.youtube.com/watch?v=9QVIsDHt_aM</a:t>
            </a:r>
            <a:r>
              <a:rPr lang="en-US" dirty="0"/>
              <a:t> – facial </a:t>
            </a:r>
            <a:r>
              <a:rPr lang="en-US" dirty="0" err="1"/>
              <a:t>recog</a:t>
            </a:r>
            <a:r>
              <a:rPr lang="en-US" dirty="0"/>
              <a:t>.</a:t>
            </a:r>
            <a:endParaRPr lang="en-US" dirty="0">
              <a:cs typeface="Calibri"/>
            </a:endParaRPr>
          </a:p>
          <a:p>
            <a:endParaRPr lang="en-US" dirty="0"/>
          </a:p>
          <a:p>
            <a:endParaRPr lang="en-US" dirty="0"/>
          </a:p>
        </p:txBody>
      </p:sp>
      <p:sp>
        <p:nvSpPr>
          <p:cNvPr id="4" name="Slide Number Placeholder 3">
            <a:extLst>
              <a:ext uri="{FF2B5EF4-FFF2-40B4-BE49-F238E27FC236}">
                <a16:creationId xmlns:a16="http://schemas.microsoft.com/office/drawing/2014/main" id="{6E6AE8CA-ED6E-4DDC-9B85-FC4F823396C3}"/>
              </a:ext>
            </a:extLst>
          </p:cNvPr>
          <p:cNvSpPr>
            <a:spLocks noGrp="1"/>
          </p:cNvSpPr>
          <p:nvPr>
            <p:ph type="sldNum" sz="quarter" idx="12"/>
          </p:nvPr>
        </p:nvSpPr>
        <p:spPr/>
        <p:txBody>
          <a:bodyPr/>
          <a:lstStyle/>
          <a:p>
            <a:fld id="{330EA680-D336-4FF7-8B7A-9848BB0A1C32}" type="slidenum">
              <a:rPr lang="en-US" smtClean="0"/>
              <a:t>66</a:t>
            </a:fld>
            <a:endParaRPr lang="en-US"/>
          </a:p>
        </p:txBody>
      </p:sp>
    </p:spTree>
    <p:extLst>
      <p:ext uri="{BB962C8B-B14F-4D97-AF65-F5344CB8AC3E}">
        <p14:creationId xmlns:p14="http://schemas.microsoft.com/office/powerpoint/2010/main" val="2078215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8871-7ECC-4D90-BF6B-E6A67933945C}"/>
              </a:ext>
            </a:extLst>
          </p:cNvPr>
          <p:cNvSpPr>
            <a:spLocks noGrp="1"/>
          </p:cNvSpPr>
          <p:nvPr>
            <p:ph type="title"/>
          </p:nvPr>
        </p:nvSpPr>
        <p:spPr/>
        <p:txBody>
          <a:bodyPr/>
          <a:lstStyle/>
          <a:p>
            <a:r>
              <a:rPr lang="en-US"/>
              <a:t>Smart Home Communication via Zigbee</a:t>
            </a:r>
          </a:p>
        </p:txBody>
      </p:sp>
      <p:sp>
        <p:nvSpPr>
          <p:cNvPr id="3" name="Content Placeholder 2">
            <a:extLst>
              <a:ext uri="{FF2B5EF4-FFF2-40B4-BE49-F238E27FC236}">
                <a16:creationId xmlns:a16="http://schemas.microsoft.com/office/drawing/2014/main" id="{91C8B0E9-E502-457F-9640-35F9502C8C34}"/>
              </a:ext>
            </a:extLst>
          </p:cNvPr>
          <p:cNvSpPr>
            <a:spLocks noGrp="1"/>
          </p:cNvSpPr>
          <p:nvPr>
            <p:ph idx="1"/>
          </p:nvPr>
        </p:nvSpPr>
        <p:spPr>
          <a:xfrm>
            <a:off x="838200" y="1571625"/>
            <a:ext cx="10515600" cy="3169708"/>
          </a:xfrm>
        </p:spPr>
        <p:txBody>
          <a:bodyPr>
            <a:normAutofit/>
          </a:bodyPr>
          <a:lstStyle/>
          <a:p>
            <a:r>
              <a:rPr lang="en-US" sz="1800" err="1"/>
              <a:t>XBee</a:t>
            </a:r>
            <a:r>
              <a:rPr lang="en-US" sz="1800"/>
              <a:t> Modules from Digi</a:t>
            </a:r>
          </a:p>
          <a:p>
            <a:pPr lvl="1"/>
            <a:r>
              <a:rPr lang="en-US" sz="1200"/>
              <a:t>Uses Silicon Labs EM357 Zigbee SoC from Silicon Labs</a:t>
            </a:r>
          </a:p>
          <a:p>
            <a:pPr lvl="1"/>
            <a:r>
              <a:rPr lang="en-US" sz="1200"/>
              <a:t>Run Zigbee Pro 2007 (current spec is 3.0)</a:t>
            </a:r>
          </a:p>
          <a:p>
            <a:pPr lvl="1"/>
            <a:r>
              <a:rPr lang="en-US" sz="1200"/>
              <a:t>Communicate with two MSP430’s on green-board via UART, with computer via UART with RS-232 adapter</a:t>
            </a:r>
          </a:p>
          <a:p>
            <a:pPr lvl="1"/>
            <a:endParaRPr lang="en-US" sz="1200"/>
          </a:p>
        </p:txBody>
      </p:sp>
      <p:sp>
        <p:nvSpPr>
          <p:cNvPr id="4" name="Slide Number Placeholder 3">
            <a:extLst>
              <a:ext uri="{FF2B5EF4-FFF2-40B4-BE49-F238E27FC236}">
                <a16:creationId xmlns:a16="http://schemas.microsoft.com/office/drawing/2014/main" id="{0DE030C5-44FF-461D-A0E5-3FDE355675C1}"/>
              </a:ext>
            </a:extLst>
          </p:cNvPr>
          <p:cNvSpPr>
            <a:spLocks noGrp="1"/>
          </p:cNvSpPr>
          <p:nvPr>
            <p:ph type="sldNum" sz="quarter" idx="12"/>
          </p:nvPr>
        </p:nvSpPr>
        <p:spPr>
          <a:xfrm>
            <a:off x="9276991" y="6356350"/>
            <a:ext cx="2743200" cy="365125"/>
          </a:xfrm>
        </p:spPr>
        <p:txBody>
          <a:bodyPr/>
          <a:lstStyle/>
          <a:p>
            <a:r>
              <a:rPr lang="en-US"/>
              <a:t>John Satterla </a:t>
            </a:r>
            <a:fld id="{330EA680-D336-4FF7-8B7A-9848BB0A1C32}" type="slidenum">
              <a:rPr lang="en-US" smtClean="0"/>
              <a:t>7</a:t>
            </a:fld>
            <a:r>
              <a:rPr lang="en-US"/>
              <a:t> </a:t>
            </a:r>
          </a:p>
        </p:txBody>
      </p:sp>
      <p:pic>
        <p:nvPicPr>
          <p:cNvPr id="5" name="Picture 4">
            <a:extLst>
              <a:ext uri="{FF2B5EF4-FFF2-40B4-BE49-F238E27FC236}">
                <a16:creationId xmlns:a16="http://schemas.microsoft.com/office/drawing/2014/main" id="{929DFF3E-BCC7-4411-A0B6-9E28A5C2F9E6}"/>
              </a:ext>
            </a:extLst>
          </p:cNvPr>
          <p:cNvPicPr>
            <a:picLocks noChangeAspect="1"/>
          </p:cNvPicPr>
          <p:nvPr/>
        </p:nvPicPr>
        <p:blipFill>
          <a:blip r:embed="rId2"/>
          <a:stretch>
            <a:fillRect/>
          </a:stretch>
        </p:blipFill>
        <p:spPr>
          <a:xfrm>
            <a:off x="838200" y="2679171"/>
            <a:ext cx="4149187" cy="3902075"/>
          </a:xfrm>
          <a:prstGeom prst="rect">
            <a:avLst/>
          </a:prstGeom>
        </p:spPr>
      </p:pic>
      <p:pic>
        <p:nvPicPr>
          <p:cNvPr id="6" name="Picture 5">
            <a:extLst>
              <a:ext uri="{FF2B5EF4-FFF2-40B4-BE49-F238E27FC236}">
                <a16:creationId xmlns:a16="http://schemas.microsoft.com/office/drawing/2014/main" id="{F6F20B0D-AFAA-4A6B-9ED7-7E25C68723B3}"/>
              </a:ext>
            </a:extLst>
          </p:cNvPr>
          <p:cNvPicPr>
            <a:picLocks noChangeAspect="1"/>
          </p:cNvPicPr>
          <p:nvPr/>
        </p:nvPicPr>
        <p:blipFill>
          <a:blip r:embed="rId3"/>
          <a:stretch>
            <a:fillRect/>
          </a:stretch>
        </p:blipFill>
        <p:spPr>
          <a:xfrm>
            <a:off x="5463735" y="2676107"/>
            <a:ext cx="5413717" cy="3859102"/>
          </a:xfrm>
          <a:prstGeom prst="rect">
            <a:avLst/>
          </a:prstGeom>
        </p:spPr>
      </p:pic>
      <p:sp>
        <p:nvSpPr>
          <p:cNvPr id="7" name="TextBox 6">
            <a:extLst>
              <a:ext uri="{FF2B5EF4-FFF2-40B4-BE49-F238E27FC236}">
                <a16:creationId xmlns:a16="http://schemas.microsoft.com/office/drawing/2014/main" id="{0FBDF293-178C-4897-83C2-BF0B1FCFAD87}"/>
              </a:ext>
            </a:extLst>
          </p:cNvPr>
          <p:cNvSpPr txBox="1"/>
          <p:nvPr/>
        </p:nvSpPr>
        <p:spPr>
          <a:xfrm>
            <a:off x="1239389" y="6535209"/>
            <a:ext cx="653021" cy="646331"/>
          </a:xfrm>
          <a:prstGeom prst="rect">
            <a:avLst/>
          </a:prstGeom>
          <a:noFill/>
        </p:spPr>
        <p:txBody>
          <a:bodyPr wrap="square" rtlCol="0">
            <a:spAutoFit/>
          </a:bodyPr>
          <a:lstStyle/>
          <a:p>
            <a:r>
              <a:rPr lang="en-US" dirty="0">
                <a:cs typeface="Calibri"/>
              </a:rPr>
              <a:t> [2]</a:t>
            </a:r>
          </a:p>
          <a:p>
            <a:endParaRPr lang="en-US" dirty="0"/>
          </a:p>
        </p:txBody>
      </p:sp>
      <p:sp>
        <p:nvSpPr>
          <p:cNvPr id="9" name="TextBox 8">
            <a:extLst>
              <a:ext uri="{FF2B5EF4-FFF2-40B4-BE49-F238E27FC236}">
                <a16:creationId xmlns:a16="http://schemas.microsoft.com/office/drawing/2014/main" id="{AE2E0B09-F43F-4438-909F-00685FEF7CDA}"/>
              </a:ext>
            </a:extLst>
          </p:cNvPr>
          <p:cNvSpPr txBox="1"/>
          <p:nvPr/>
        </p:nvSpPr>
        <p:spPr>
          <a:xfrm>
            <a:off x="5864924" y="6507530"/>
            <a:ext cx="496119" cy="646331"/>
          </a:xfrm>
          <a:prstGeom prst="rect">
            <a:avLst/>
          </a:prstGeom>
          <a:noFill/>
        </p:spPr>
        <p:txBody>
          <a:bodyPr wrap="square" rtlCol="0">
            <a:spAutoFit/>
          </a:bodyPr>
          <a:lstStyle/>
          <a:p>
            <a:r>
              <a:rPr lang="en-US" dirty="0">
                <a:cs typeface="Calibri"/>
              </a:rPr>
              <a:t>[4]</a:t>
            </a:r>
          </a:p>
          <a:p>
            <a:endParaRPr lang="en-US" dirty="0"/>
          </a:p>
        </p:txBody>
      </p:sp>
      <p:pic>
        <p:nvPicPr>
          <p:cNvPr id="8" name="Picture 7">
            <a:extLst>
              <a:ext uri="{FF2B5EF4-FFF2-40B4-BE49-F238E27FC236}">
                <a16:creationId xmlns:a16="http://schemas.microsoft.com/office/drawing/2014/main" id="{08D3C55F-0F95-4BED-9A6A-7FFE69B840B0}"/>
              </a:ext>
            </a:extLst>
          </p:cNvPr>
          <p:cNvPicPr>
            <a:picLocks noChangeAspect="1"/>
          </p:cNvPicPr>
          <p:nvPr/>
        </p:nvPicPr>
        <p:blipFill>
          <a:blip r:embed="rId4"/>
          <a:stretch>
            <a:fillRect/>
          </a:stretch>
        </p:blipFill>
        <p:spPr>
          <a:xfrm>
            <a:off x="10069943" y="952834"/>
            <a:ext cx="1615017" cy="1615017"/>
          </a:xfrm>
          <a:prstGeom prst="rect">
            <a:avLst/>
          </a:prstGeom>
        </p:spPr>
      </p:pic>
    </p:spTree>
    <p:extLst>
      <p:ext uri="{BB962C8B-B14F-4D97-AF65-F5344CB8AC3E}">
        <p14:creationId xmlns:p14="http://schemas.microsoft.com/office/powerpoint/2010/main" val="379522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68C1-5A8F-4B12-A4E0-94BBE068AB61}"/>
              </a:ext>
            </a:extLst>
          </p:cNvPr>
          <p:cNvSpPr>
            <a:spLocks noGrp="1"/>
          </p:cNvSpPr>
          <p:nvPr>
            <p:ph type="title"/>
          </p:nvPr>
        </p:nvSpPr>
        <p:spPr/>
        <p:txBody>
          <a:bodyPr/>
          <a:lstStyle/>
          <a:p>
            <a:r>
              <a:rPr lang="en-US"/>
              <a:t>Location Monitoring of Patient</a:t>
            </a:r>
          </a:p>
        </p:txBody>
      </p:sp>
      <p:sp>
        <p:nvSpPr>
          <p:cNvPr id="3" name="Content Placeholder 2">
            <a:extLst>
              <a:ext uri="{FF2B5EF4-FFF2-40B4-BE49-F238E27FC236}">
                <a16:creationId xmlns:a16="http://schemas.microsoft.com/office/drawing/2014/main" id="{C994906E-1CFC-4CF2-87F0-CC53ADAAF5AC}"/>
              </a:ext>
            </a:extLst>
          </p:cNvPr>
          <p:cNvSpPr>
            <a:spLocks noGrp="1"/>
          </p:cNvSpPr>
          <p:nvPr>
            <p:ph idx="1"/>
          </p:nvPr>
        </p:nvSpPr>
        <p:spPr/>
        <p:txBody>
          <a:bodyPr/>
          <a:lstStyle/>
          <a:p>
            <a:r>
              <a:rPr lang="en-US" dirty="0"/>
              <a:t>Bluetooth Time of Flight Program run on 2 TI CC2640R2F </a:t>
            </a:r>
            <a:r>
              <a:rPr lang="en-US" dirty="0" err="1"/>
              <a:t>LaunchPads</a:t>
            </a:r>
            <a:endParaRPr lang="en-US" dirty="0"/>
          </a:p>
          <a:p>
            <a:pPr lvl="1"/>
            <a:r>
              <a:rPr lang="en-US" dirty="0"/>
              <a:t>Specs of CC2640R2F:</a:t>
            </a:r>
          </a:p>
          <a:p>
            <a:pPr lvl="2"/>
            <a:r>
              <a:rPr lang="en-US" dirty="0"/>
              <a:t>32-bit ARM Cortex M3 @ 48-MHz</a:t>
            </a:r>
          </a:p>
          <a:p>
            <a:pPr lvl="2"/>
            <a:r>
              <a:rPr lang="en-US" dirty="0"/>
              <a:t>28kB SRAM</a:t>
            </a:r>
          </a:p>
          <a:p>
            <a:pPr lvl="2"/>
            <a:r>
              <a:rPr lang="en-US" dirty="0"/>
              <a:t>128kB flash</a:t>
            </a:r>
          </a:p>
          <a:p>
            <a:pPr lvl="2"/>
            <a:r>
              <a:rPr lang="en-US" dirty="0"/>
              <a:t>PCB antenna on </a:t>
            </a:r>
            <a:r>
              <a:rPr lang="en-US" dirty="0" err="1"/>
              <a:t>LaunchPad</a:t>
            </a:r>
            <a:endParaRPr lang="en-US" dirty="0"/>
          </a:p>
          <a:p>
            <a:pPr lvl="1"/>
            <a:endParaRPr lang="en-US" dirty="0"/>
          </a:p>
        </p:txBody>
      </p:sp>
      <p:sp>
        <p:nvSpPr>
          <p:cNvPr id="4" name="Slide Number Placeholder 3">
            <a:extLst>
              <a:ext uri="{FF2B5EF4-FFF2-40B4-BE49-F238E27FC236}">
                <a16:creationId xmlns:a16="http://schemas.microsoft.com/office/drawing/2014/main" id="{808EC8E4-8AB3-416D-A546-9414B374EA2F}"/>
              </a:ext>
            </a:extLst>
          </p:cNvPr>
          <p:cNvSpPr>
            <a:spLocks noGrp="1"/>
          </p:cNvSpPr>
          <p:nvPr>
            <p:ph type="sldNum" sz="quarter" idx="12"/>
          </p:nvPr>
        </p:nvSpPr>
        <p:spPr/>
        <p:txBody>
          <a:bodyPr/>
          <a:lstStyle/>
          <a:p>
            <a:r>
              <a:rPr lang="en-US"/>
              <a:t>John Satterla </a:t>
            </a:r>
            <a:fld id="{330EA680-D336-4FF7-8B7A-9848BB0A1C32}" type="slidenum">
              <a:rPr lang="en-US" smtClean="0"/>
              <a:t>8</a:t>
            </a:fld>
            <a:endParaRPr lang="en-US"/>
          </a:p>
        </p:txBody>
      </p:sp>
      <p:pic>
        <p:nvPicPr>
          <p:cNvPr id="5" name="Picture 4">
            <a:extLst>
              <a:ext uri="{FF2B5EF4-FFF2-40B4-BE49-F238E27FC236}">
                <a16:creationId xmlns:a16="http://schemas.microsoft.com/office/drawing/2014/main" id="{9DB7A2B7-203E-4A52-BC29-B185A1453923}"/>
              </a:ext>
            </a:extLst>
          </p:cNvPr>
          <p:cNvPicPr>
            <a:picLocks noChangeAspect="1"/>
          </p:cNvPicPr>
          <p:nvPr/>
        </p:nvPicPr>
        <p:blipFill>
          <a:blip r:embed="rId2"/>
          <a:stretch>
            <a:fillRect/>
          </a:stretch>
        </p:blipFill>
        <p:spPr>
          <a:xfrm>
            <a:off x="3246674" y="4401733"/>
            <a:ext cx="2484811" cy="2091142"/>
          </a:xfrm>
          <a:prstGeom prst="rect">
            <a:avLst/>
          </a:prstGeom>
        </p:spPr>
      </p:pic>
      <p:sp>
        <p:nvSpPr>
          <p:cNvPr id="6" name="TextBox 5">
            <a:extLst>
              <a:ext uri="{FF2B5EF4-FFF2-40B4-BE49-F238E27FC236}">
                <a16:creationId xmlns:a16="http://schemas.microsoft.com/office/drawing/2014/main" id="{8069D8EA-4A17-4EF8-8453-465684F686CF}"/>
              </a:ext>
            </a:extLst>
          </p:cNvPr>
          <p:cNvSpPr txBox="1"/>
          <p:nvPr/>
        </p:nvSpPr>
        <p:spPr>
          <a:xfrm>
            <a:off x="5566763" y="6081991"/>
            <a:ext cx="3208559" cy="369332"/>
          </a:xfrm>
          <a:prstGeom prst="rect">
            <a:avLst/>
          </a:prstGeom>
          <a:noFill/>
        </p:spPr>
        <p:txBody>
          <a:bodyPr wrap="square" rtlCol="0">
            <a:spAutoFit/>
          </a:bodyPr>
          <a:lstStyle/>
          <a:p>
            <a:r>
              <a:rPr lang="en-US" dirty="0"/>
              <a:t>[13]</a:t>
            </a:r>
          </a:p>
        </p:txBody>
      </p:sp>
    </p:spTree>
    <p:extLst>
      <p:ext uri="{BB962C8B-B14F-4D97-AF65-F5344CB8AC3E}">
        <p14:creationId xmlns:p14="http://schemas.microsoft.com/office/powerpoint/2010/main" val="339423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68C1-5A8F-4B12-A4E0-94BBE068AB61}"/>
              </a:ext>
            </a:extLst>
          </p:cNvPr>
          <p:cNvSpPr>
            <a:spLocks noGrp="1"/>
          </p:cNvSpPr>
          <p:nvPr>
            <p:ph type="title"/>
          </p:nvPr>
        </p:nvSpPr>
        <p:spPr/>
        <p:txBody>
          <a:bodyPr/>
          <a:lstStyle/>
          <a:p>
            <a:r>
              <a:rPr lang="en-US"/>
              <a:t>Location Monitoring of Patient</a:t>
            </a:r>
          </a:p>
        </p:txBody>
      </p:sp>
      <p:sp>
        <p:nvSpPr>
          <p:cNvPr id="3" name="Content Placeholder 2">
            <a:extLst>
              <a:ext uri="{FF2B5EF4-FFF2-40B4-BE49-F238E27FC236}">
                <a16:creationId xmlns:a16="http://schemas.microsoft.com/office/drawing/2014/main" id="{C994906E-1CFC-4CF2-87F0-CC53ADAAF5AC}"/>
              </a:ext>
            </a:extLst>
          </p:cNvPr>
          <p:cNvSpPr>
            <a:spLocks noGrp="1"/>
          </p:cNvSpPr>
          <p:nvPr>
            <p:ph idx="1"/>
          </p:nvPr>
        </p:nvSpPr>
        <p:spPr>
          <a:xfrm>
            <a:off x="838200" y="1825626"/>
            <a:ext cx="10515600" cy="1197586"/>
          </a:xfrm>
        </p:spPr>
        <p:txBody>
          <a:bodyPr>
            <a:normAutofit fontScale="85000" lnSpcReduction="10000"/>
          </a:bodyPr>
          <a:lstStyle/>
          <a:p>
            <a:r>
              <a:rPr lang="en-US"/>
              <a:t>Bluetooth Time of Flight program sends packets from ‘initiator’ to the ‘responder’ and measures the time and RSSI (received signal strength indication) for each packet, then estimates the distance between the initiator and the responder</a:t>
            </a:r>
          </a:p>
          <a:p>
            <a:endParaRPr lang="en-US"/>
          </a:p>
        </p:txBody>
      </p:sp>
      <p:sp>
        <p:nvSpPr>
          <p:cNvPr id="4" name="Slide Number Placeholder 3">
            <a:extLst>
              <a:ext uri="{FF2B5EF4-FFF2-40B4-BE49-F238E27FC236}">
                <a16:creationId xmlns:a16="http://schemas.microsoft.com/office/drawing/2014/main" id="{808EC8E4-8AB3-416D-A546-9414B374EA2F}"/>
              </a:ext>
            </a:extLst>
          </p:cNvPr>
          <p:cNvSpPr>
            <a:spLocks noGrp="1"/>
          </p:cNvSpPr>
          <p:nvPr>
            <p:ph type="sldNum" sz="quarter" idx="12"/>
          </p:nvPr>
        </p:nvSpPr>
        <p:spPr/>
        <p:txBody>
          <a:bodyPr/>
          <a:lstStyle/>
          <a:p>
            <a:r>
              <a:rPr lang="en-US"/>
              <a:t>John Satterla </a:t>
            </a:r>
            <a:fld id="{330EA680-D336-4FF7-8B7A-9848BB0A1C32}" type="slidenum">
              <a:rPr lang="en-US" smtClean="0"/>
              <a:t>9</a:t>
            </a:fld>
            <a:endParaRPr lang="en-US"/>
          </a:p>
        </p:txBody>
      </p:sp>
      <p:pic>
        <p:nvPicPr>
          <p:cNvPr id="5" name="Picture 4">
            <a:extLst>
              <a:ext uri="{FF2B5EF4-FFF2-40B4-BE49-F238E27FC236}">
                <a16:creationId xmlns:a16="http://schemas.microsoft.com/office/drawing/2014/main" id="{515DAC12-9AE4-4037-8453-3EB35C94455F}"/>
              </a:ext>
            </a:extLst>
          </p:cNvPr>
          <p:cNvPicPr>
            <a:picLocks noChangeAspect="1"/>
          </p:cNvPicPr>
          <p:nvPr/>
        </p:nvPicPr>
        <p:blipFill>
          <a:blip r:embed="rId2"/>
          <a:stretch>
            <a:fillRect/>
          </a:stretch>
        </p:blipFill>
        <p:spPr>
          <a:xfrm>
            <a:off x="838200" y="3454386"/>
            <a:ext cx="4285859" cy="2658086"/>
          </a:xfrm>
          <a:prstGeom prst="rect">
            <a:avLst/>
          </a:prstGeom>
        </p:spPr>
      </p:pic>
      <p:pic>
        <p:nvPicPr>
          <p:cNvPr id="6" name="Picture 5">
            <a:extLst>
              <a:ext uri="{FF2B5EF4-FFF2-40B4-BE49-F238E27FC236}">
                <a16:creationId xmlns:a16="http://schemas.microsoft.com/office/drawing/2014/main" id="{2ABF875A-FFF8-4FAD-8DE8-F30CC212F246}"/>
              </a:ext>
            </a:extLst>
          </p:cNvPr>
          <p:cNvPicPr>
            <a:picLocks noChangeAspect="1"/>
          </p:cNvPicPr>
          <p:nvPr/>
        </p:nvPicPr>
        <p:blipFill>
          <a:blip r:embed="rId3"/>
          <a:stretch>
            <a:fillRect/>
          </a:stretch>
        </p:blipFill>
        <p:spPr>
          <a:xfrm>
            <a:off x="5749285" y="3270182"/>
            <a:ext cx="5604515" cy="2842290"/>
          </a:xfrm>
          <a:prstGeom prst="rect">
            <a:avLst/>
          </a:prstGeom>
        </p:spPr>
      </p:pic>
      <p:sp>
        <p:nvSpPr>
          <p:cNvPr id="7" name="TextBox 6">
            <a:extLst>
              <a:ext uri="{FF2B5EF4-FFF2-40B4-BE49-F238E27FC236}">
                <a16:creationId xmlns:a16="http://schemas.microsoft.com/office/drawing/2014/main" id="{13D2FB0B-A1EC-4F93-B798-9C43B5D4D6B8}"/>
              </a:ext>
            </a:extLst>
          </p:cNvPr>
          <p:cNvSpPr txBox="1"/>
          <p:nvPr/>
        </p:nvSpPr>
        <p:spPr>
          <a:xfrm>
            <a:off x="133440" y="6259810"/>
            <a:ext cx="10753612" cy="276999"/>
          </a:xfrm>
          <a:prstGeom prst="rect">
            <a:avLst/>
          </a:prstGeom>
          <a:noFill/>
        </p:spPr>
        <p:txBody>
          <a:bodyPr wrap="square" rtlCol="0">
            <a:spAutoFit/>
          </a:bodyPr>
          <a:lstStyle/>
          <a:p>
            <a:r>
              <a:rPr lang="en-US" sz="1200" dirty="0"/>
              <a:t>[1]</a:t>
            </a:r>
          </a:p>
        </p:txBody>
      </p:sp>
    </p:spTree>
    <p:extLst>
      <p:ext uri="{BB962C8B-B14F-4D97-AF65-F5344CB8AC3E}">
        <p14:creationId xmlns:p14="http://schemas.microsoft.com/office/powerpoint/2010/main" val="19314873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1B22A1172885C42B4C17DDA9CF5B338" ma:contentTypeVersion="5" ma:contentTypeDescription="Create a new document." ma:contentTypeScope="" ma:versionID="629f80d9a8581f379ff066b58528b564">
  <xsd:schema xmlns:xsd="http://www.w3.org/2001/XMLSchema" xmlns:xs="http://www.w3.org/2001/XMLSchema" xmlns:p="http://schemas.microsoft.com/office/2006/metadata/properties" xmlns:ns2="a3d155d2-d32a-44a7-9afe-bbea3de853a7" xmlns:ns3="f75ba893-ee13-47ce-83cc-19c595ba784b" targetNamespace="http://schemas.microsoft.com/office/2006/metadata/properties" ma:root="true" ma:fieldsID="29670cef0780f2ed14e7a3774b3c37a1" ns2:_="" ns3:_="">
    <xsd:import namespace="a3d155d2-d32a-44a7-9afe-bbea3de853a7"/>
    <xsd:import namespace="f75ba893-ee13-47ce-83cc-19c595ba784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d155d2-d32a-44a7-9afe-bbea3de853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5ba893-ee13-47ce-83cc-19c595ba784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21AD36-668B-4F1F-8CA8-FB2B965F8FA2}">
  <ds:schemaRefs>
    <ds:schemaRef ds:uri="a3d155d2-d32a-44a7-9afe-bbea3de853a7"/>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f75ba893-ee13-47ce-83cc-19c595ba784b"/>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15A3DB13-E080-4F66-938E-D2EE787449C2}">
  <ds:schemaRefs>
    <ds:schemaRef ds:uri="http://schemas.microsoft.com/sharepoint/v3/contenttype/forms"/>
  </ds:schemaRefs>
</ds:datastoreItem>
</file>

<file path=customXml/itemProps3.xml><?xml version="1.0" encoding="utf-8"?>
<ds:datastoreItem xmlns:ds="http://schemas.openxmlformats.org/officeDocument/2006/customXml" ds:itemID="{166B0088-C7DC-48A9-A865-F0D86A43F8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d155d2-d32a-44a7-9afe-bbea3de853a7"/>
    <ds:schemaRef ds:uri="f75ba893-ee13-47ce-83cc-19c595ba7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77</TotalTime>
  <Words>1839</Words>
  <Application>Microsoft Office PowerPoint</Application>
  <PresentationFormat>Widescreen</PresentationFormat>
  <Paragraphs>352</Paragraphs>
  <Slides>66</Slides>
  <Notes>3</Notes>
  <HiddenSlides>1</HiddenSlides>
  <MMClips>1</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SMART Home</vt:lpstr>
      <vt:lpstr>Project Description</vt:lpstr>
      <vt:lpstr>Responsibilities</vt:lpstr>
      <vt:lpstr>Safety</vt:lpstr>
      <vt:lpstr>System Overview</vt:lpstr>
      <vt:lpstr>Smart Home Communication via Zigbee</vt:lpstr>
      <vt:lpstr>Smart Home Communication via Zigbee</vt:lpstr>
      <vt:lpstr>Location Monitoring of Patient</vt:lpstr>
      <vt:lpstr>Location Monitoring of Patient</vt:lpstr>
      <vt:lpstr>Location Monitoring of Patient</vt:lpstr>
      <vt:lpstr>Location Monitoring of Patient – Post Processing</vt:lpstr>
      <vt:lpstr>Location Detection – Processing in Python</vt:lpstr>
      <vt:lpstr>Graphical User Interface</vt:lpstr>
      <vt:lpstr>Devices – Model House Schematic</vt:lpstr>
      <vt:lpstr>Devices – Model House Schematic</vt:lpstr>
      <vt:lpstr>Devices – Model House Schematic</vt:lpstr>
      <vt:lpstr>MSP430 Device Control Code</vt:lpstr>
      <vt:lpstr>Model House with Devices</vt:lpstr>
      <vt:lpstr>GUI and Location Detection Program Demos</vt:lpstr>
      <vt:lpstr>EKG Monitoring</vt:lpstr>
      <vt:lpstr>EKG Circuit Simulation </vt:lpstr>
      <vt:lpstr>EKG Circuit Simulation Continued </vt:lpstr>
      <vt:lpstr>PowerPoint Presentation</vt:lpstr>
      <vt:lpstr>Code Composer Studio Code</vt:lpstr>
      <vt:lpstr>PowerPoint Presentation</vt:lpstr>
      <vt:lpstr>Python Code</vt:lpstr>
      <vt:lpstr>Results</vt:lpstr>
      <vt:lpstr>PowerPoint Presentation</vt:lpstr>
      <vt:lpstr>Video of EKG</vt:lpstr>
      <vt:lpstr>PowerPoint Presentation</vt:lpstr>
      <vt:lpstr>PowerPoint Presentation</vt:lpstr>
      <vt:lpstr>Voice Recognition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Green Board Design</vt:lpstr>
      <vt:lpstr>PowerPoint Presentation</vt:lpstr>
      <vt:lpstr>PowerPoint Presentation</vt:lpstr>
      <vt:lpstr>PowerPoint Presentation</vt:lpstr>
      <vt:lpstr>PowerPoint Presentation</vt:lpstr>
      <vt:lpstr>PowerPoint Presentation</vt:lpstr>
      <vt:lpstr>How different features are detected?</vt:lpstr>
      <vt:lpstr>PowerPoint Presentation</vt:lpstr>
      <vt:lpstr>PowerPoint Presentation</vt:lpstr>
      <vt:lpstr>Training the Recognizer</vt:lpstr>
      <vt:lpstr>PowerPoint Presentation</vt:lpstr>
      <vt:lpstr>PowerPoint Presentation</vt:lpstr>
      <vt:lpstr>Recognition and Sending Serial Command</vt:lpstr>
      <vt:lpstr>Stepper motor door setup</vt:lpstr>
      <vt:lpstr>Setting up variables and defining functions</vt:lpstr>
      <vt:lpstr>MSP430 motor code</vt:lpstr>
      <vt:lpstr>Link of working facial recognition</vt:lpstr>
      <vt:lpstr>Power Budget</vt:lpstr>
      <vt:lpstr>Gantt Chart</vt:lpstr>
      <vt:lpstr>Gantt Chart</vt:lpstr>
      <vt:lpstr>Budget</vt:lpstr>
      <vt:lpstr>Material Cost</vt:lpstr>
      <vt:lpstr>References</vt:lpstr>
      <vt:lpstr>Questions?</vt:lpstr>
      <vt:lpstr>All videos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Satterla, John</cp:lastModifiedBy>
  <cp:revision>7</cp:revision>
  <dcterms:created xsi:type="dcterms:W3CDTF">2013-07-15T20:26:40Z</dcterms:created>
  <dcterms:modified xsi:type="dcterms:W3CDTF">2018-12-06T00:50:23Z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0x010100B1B22A1172885C42B4C17DDA9CF5B338</vt:lpwstr>
  </property>
</Properties>
</file>